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952A-261D-4BBD-B165-3126FEFAD8D3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6EF4-04F7-4786-92CD-BCFD933DF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05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952A-261D-4BBD-B165-3126FEFAD8D3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6EF4-04F7-4786-92CD-BCFD933DF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91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952A-261D-4BBD-B165-3126FEFAD8D3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6EF4-04F7-4786-92CD-BCFD933DF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93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952A-261D-4BBD-B165-3126FEFAD8D3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6EF4-04F7-4786-92CD-BCFD933DF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3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952A-261D-4BBD-B165-3126FEFAD8D3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6EF4-04F7-4786-92CD-BCFD933DF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3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952A-261D-4BBD-B165-3126FEFAD8D3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6EF4-04F7-4786-92CD-BCFD933DF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13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952A-261D-4BBD-B165-3126FEFAD8D3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6EF4-04F7-4786-92CD-BCFD933DF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50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952A-261D-4BBD-B165-3126FEFAD8D3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6EF4-04F7-4786-92CD-BCFD933DF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72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952A-261D-4BBD-B165-3126FEFAD8D3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6EF4-04F7-4786-92CD-BCFD933DF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65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952A-261D-4BBD-B165-3126FEFAD8D3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6EF4-04F7-4786-92CD-BCFD933DF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86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952A-261D-4BBD-B165-3126FEFAD8D3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6EF4-04F7-4786-92CD-BCFD933DF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15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952A-261D-4BBD-B165-3126FEFAD8D3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46EF4-04F7-4786-92CD-BCFD933DF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48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Rc</a:t>
            </a:r>
            <a:r>
              <a:rPr lang="ko-KR" altLang="en-US" dirty="0" smtClean="0"/>
              <a:t>카 만들기 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참여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한성준</a:t>
            </a:r>
            <a:endParaRPr lang="en-US" altLang="ko-KR" dirty="0" smtClean="0"/>
          </a:p>
          <a:p>
            <a:r>
              <a:rPr lang="en-US" altLang="ko-KR" dirty="0" smtClean="0"/>
              <a:t>2021.11.27. 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7335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사용된 재료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32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5278" y="2220345"/>
            <a:ext cx="9005612" cy="2124401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40" tIns="41470" rIns="82940" bIns="4147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308"/>
          </a:p>
        </p:txBody>
      </p:sp>
      <p:sp>
        <p:nvSpPr>
          <p:cNvPr id="5" name="직사각형 4"/>
          <p:cNvSpPr/>
          <p:nvPr/>
        </p:nvSpPr>
        <p:spPr>
          <a:xfrm rot="5400000">
            <a:off x="3415085" y="949553"/>
            <a:ext cx="623465" cy="150093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40" tIns="41470" rIns="82940" bIns="4147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308"/>
          </a:p>
        </p:txBody>
      </p:sp>
      <p:cxnSp>
        <p:nvCxnSpPr>
          <p:cNvPr id="7" name="직선 연결선 6"/>
          <p:cNvCxnSpPr/>
          <p:nvPr/>
        </p:nvCxnSpPr>
        <p:spPr>
          <a:xfrm>
            <a:off x="1685278" y="2220345"/>
            <a:ext cx="577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01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결과물</a:t>
            </a:r>
            <a:endParaRPr lang="en-US" altLang="ko-KR" dirty="0" smtClean="0"/>
          </a:p>
          <a:p>
            <a:r>
              <a:rPr lang="ko-KR" altLang="en-US" dirty="0" smtClean="0"/>
              <a:t>사용된 재료</a:t>
            </a:r>
            <a:endParaRPr lang="en-US" altLang="ko-KR" dirty="0" smtClean="0"/>
          </a:p>
          <a:p>
            <a:r>
              <a:rPr lang="ko-KR" altLang="en-US" dirty="0" smtClean="0"/>
              <a:t>설계도</a:t>
            </a:r>
            <a:endParaRPr lang="en-US" altLang="ko-KR" dirty="0" smtClean="0"/>
          </a:p>
          <a:p>
            <a:r>
              <a:rPr lang="ko-KR" altLang="en-US" dirty="0" smtClean="0"/>
              <a:t>알고리즘 및 코드</a:t>
            </a:r>
            <a:endParaRPr lang="en-US" altLang="ko-KR" dirty="0" smtClean="0"/>
          </a:p>
          <a:p>
            <a:r>
              <a:rPr lang="ko-KR" altLang="en-US" dirty="0" smtClean="0"/>
              <a:t>참고 자료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34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83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사용된 재료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</a:t>
            </a:r>
            <a:r>
              <a:rPr lang="ko-KR" altLang="en-US" b="1" dirty="0"/>
              <a:t>모터 드라이버 </a:t>
            </a:r>
            <a:r>
              <a:rPr lang="en-US" altLang="ko-KR" b="1" dirty="0"/>
              <a:t>L293D </a:t>
            </a:r>
            <a:r>
              <a:rPr lang="ko-KR" altLang="en-US" b="1" dirty="0" err="1"/>
              <a:t>쉴드</a:t>
            </a:r>
            <a:endParaRPr lang="ko-KR" altLang="en-US" b="1" dirty="0"/>
          </a:p>
          <a:p>
            <a:r>
              <a:rPr lang="ko-KR" altLang="en-US" dirty="0" smtClean="0"/>
              <a:t>최대 입력 전압 </a:t>
            </a:r>
            <a:r>
              <a:rPr lang="en-US" altLang="ko-KR" smtClean="0"/>
              <a:t>: 9v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369" y="2285166"/>
            <a:ext cx="7030431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9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사용된 재료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880" y="188165"/>
            <a:ext cx="6235415" cy="44600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25" y="4130005"/>
            <a:ext cx="5672496" cy="25980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475" y="4648221"/>
            <a:ext cx="3423946" cy="230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74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사용된 재료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BLDC</a:t>
            </a:r>
            <a:r>
              <a:rPr lang="ko-KR" altLang="en-US" dirty="0"/>
              <a:t> </a:t>
            </a:r>
            <a:r>
              <a:rPr lang="ko-KR" altLang="en-US" dirty="0" smtClean="0"/>
              <a:t>모터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75" y="2202024"/>
            <a:ext cx="5804275" cy="450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7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사용된 재료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바퀴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5125"/>
            <a:ext cx="4328232" cy="63151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33" y="2527689"/>
            <a:ext cx="5463018" cy="390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1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사용된 재료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292" y="0"/>
            <a:ext cx="4715238" cy="64942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66" y="3992647"/>
            <a:ext cx="5634790" cy="175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5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사용된 재료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84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4527</TotalTime>
  <Words>48</Words>
  <Application>Microsoft Office PowerPoint</Application>
  <PresentationFormat>와이드스크린</PresentationFormat>
  <Paragraphs>21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Rc카 만들기 프로젝트</vt:lpstr>
      <vt:lpstr>개요</vt:lpstr>
      <vt:lpstr>결과물</vt:lpstr>
      <vt:lpstr>사용된 재료</vt:lpstr>
      <vt:lpstr>사용된 재료</vt:lpstr>
      <vt:lpstr>사용된 재료</vt:lpstr>
      <vt:lpstr>사용된 재료</vt:lpstr>
      <vt:lpstr>사용된 재료</vt:lpstr>
      <vt:lpstr>사용된 재료</vt:lpstr>
      <vt:lpstr>사용된 재료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Rc카 만들기 프로젝트</dc:title>
  <dc:creator>한 성준</dc:creator>
  <cp:lastModifiedBy>한 성준</cp:lastModifiedBy>
  <cp:revision>7</cp:revision>
  <dcterms:created xsi:type="dcterms:W3CDTF">2021-11-27T10:28:58Z</dcterms:created>
  <dcterms:modified xsi:type="dcterms:W3CDTF">2021-12-18T14:29:48Z</dcterms:modified>
</cp:coreProperties>
</file>