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5119350" cy="10691813"/>
  <p:notesSz cx="6858000" cy="9144000"/>
  <p:defaultTextStyle>
    <a:defPPr>
      <a:defRPr lang="ko-KR"/>
    </a:defPPr>
    <a:lvl1pPr marL="0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1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2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0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4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4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952A-261D-4BBD-B165-3126FEFAD8D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1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Rc</a:t>
            </a:r>
            <a:r>
              <a:rPr lang="ko-KR" altLang="en-US" dirty="0" smtClean="0"/>
              <a:t>카 만들기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참여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한성준</a:t>
            </a:r>
            <a:endParaRPr lang="en-US" altLang="ko-KR" dirty="0" smtClean="0"/>
          </a:p>
          <a:p>
            <a:r>
              <a:rPr lang="en-US" altLang="ko-KR" dirty="0" smtClean="0"/>
              <a:t>2021.11.27. 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3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2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5919" y="3530307"/>
            <a:ext cx="14040000" cy="5400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54" tIns="51427" rIns="102854" bIns="51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62"/>
          </a:p>
        </p:txBody>
      </p:sp>
      <p:sp>
        <p:nvSpPr>
          <p:cNvPr id="5" name="직사각형 4"/>
          <p:cNvSpPr/>
          <p:nvPr/>
        </p:nvSpPr>
        <p:spPr>
          <a:xfrm>
            <a:off x="2275919" y="2399937"/>
            <a:ext cx="2340000" cy="9720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54" tIns="51427" rIns="102854" bIns="51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62"/>
          </a:p>
        </p:txBody>
      </p:sp>
      <p:cxnSp>
        <p:nvCxnSpPr>
          <p:cNvPr id="7" name="직선 연결선 6"/>
          <p:cNvCxnSpPr/>
          <p:nvPr/>
        </p:nvCxnSpPr>
        <p:spPr>
          <a:xfrm>
            <a:off x="2089921" y="3847048"/>
            <a:ext cx="715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5919" y="3530307"/>
            <a:ext cx="2880000" cy="54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725919" y="3530307"/>
            <a:ext cx="2880000" cy="54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55919" y="2399937"/>
            <a:ext cx="2340000" cy="9720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54" tIns="51427" rIns="102854" bIns="51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62"/>
          </a:p>
        </p:txBody>
      </p:sp>
      <p:sp>
        <p:nvSpPr>
          <p:cNvPr id="9" name="직사각형 8"/>
          <p:cNvSpPr/>
          <p:nvPr/>
        </p:nvSpPr>
        <p:spPr>
          <a:xfrm>
            <a:off x="2275919" y="9088677"/>
            <a:ext cx="2340000" cy="9720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54" tIns="51427" rIns="102854" bIns="51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62"/>
          </a:p>
        </p:txBody>
      </p:sp>
      <p:sp>
        <p:nvSpPr>
          <p:cNvPr id="10" name="직사각형 9"/>
          <p:cNvSpPr/>
          <p:nvPr/>
        </p:nvSpPr>
        <p:spPr>
          <a:xfrm>
            <a:off x="10555919" y="9088677"/>
            <a:ext cx="2340000" cy="9720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54" tIns="51427" rIns="102854" bIns="51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62"/>
          </a:p>
        </p:txBody>
      </p:sp>
      <p:sp>
        <p:nvSpPr>
          <p:cNvPr id="3" name="직사각형 2"/>
          <p:cNvSpPr/>
          <p:nvPr/>
        </p:nvSpPr>
        <p:spPr>
          <a:xfrm>
            <a:off x="3765972" y="3530307"/>
            <a:ext cx="381958" cy="54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1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r>
              <a:rPr lang="ko-KR" altLang="en-US" dirty="0" smtClean="0"/>
              <a:t>사용된 재료</a:t>
            </a:r>
            <a:endParaRPr lang="en-US" altLang="ko-KR" dirty="0" smtClean="0"/>
          </a:p>
          <a:p>
            <a:r>
              <a:rPr lang="ko-KR" altLang="en-US" dirty="0" smtClean="0"/>
              <a:t>설계도</a:t>
            </a:r>
            <a:endParaRPr lang="en-US" altLang="ko-KR" dirty="0" smtClean="0"/>
          </a:p>
          <a:p>
            <a:r>
              <a:rPr lang="ko-KR" altLang="en-US" dirty="0" smtClean="0"/>
              <a:t>알고리즘 및 코드</a:t>
            </a:r>
            <a:endParaRPr lang="en-US" altLang="ko-KR" dirty="0" smtClean="0"/>
          </a:p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34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/>
              <a:t>모터 드라이버 </a:t>
            </a:r>
            <a:r>
              <a:rPr lang="en-US" altLang="ko-KR" b="1" dirty="0"/>
              <a:t>L293D </a:t>
            </a:r>
            <a:r>
              <a:rPr lang="ko-KR" altLang="en-US" b="1" dirty="0" err="1"/>
              <a:t>쉴드</a:t>
            </a:r>
            <a:endParaRPr lang="ko-KR" altLang="en-US" b="1" dirty="0"/>
          </a:p>
          <a:p>
            <a:r>
              <a:rPr lang="ko-KR" altLang="en-US" dirty="0" smtClean="0"/>
              <a:t>최대 입력 전압 </a:t>
            </a:r>
            <a:r>
              <a:rPr lang="en-US" altLang="ko-KR" smtClean="0"/>
              <a:t>: 9v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28" y="3927434"/>
            <a:ext cx="8718467" cy="53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145" y="1326933"/>
            <a:ext cx="7732564" cy="5530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25" y="6215225"/>
            <a:ext cx="7034486" cy="3221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167" y="6857868"/>
            <a:ext cx="4246050" cy="28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7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BLDC</a:t>
            </a:r>
            <a:r>
              <a:rPr lang="ko-KR" altLang="en-US" dirty="0"/>
              <a:t> </a:t>
            </a:r>
            <a:r>
              <a:rPr lang="ko-KR" altLang="en-US" dirty="0" smtClean="0"/>
              <a:t>모터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0" y="3824328"/>
            <a:ext cx="7197906" cy="55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7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75" y="1546382"/>
            <a:ext cx="5367459" cy="7831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3" y="4228187"/>
            <a:ext cx="6774711" cy="48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303" y="1093589"/>
            <a:ext cx="5847386" cy="805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31" y="6044887"/>
            <a:ext cx="6987727" cy="21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4667</TotalTime>
  <Words>48</Words>
  <Application>Microsoft Office PowerPoint</Application>
  <PresentationFormat>사용자 지정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Rc카 만들기 프로젝트</vt:lpstr>
      <vt:lpstr>개요</vt:lpstr>
      <vt:lpstr>결과물</vt:lpstr>
      <vt:lpstr>사용된 재료</vt:lpstr>
      <vt:lpstr>사용된 재료</vt:lpstr>
      <vt:lpstr>사용된 재료</vt:lpstr>
      <vt:lpstr>사용된 재료</vt:lpstr>
      <vt:lpstr>사용된 재료</vt:lpstr>
      <vt:lpstr>사용된 재료</vt:lpstr>
      <vt:lpstr>사용된 재료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만들기 프로젝트</dc:title>
  <dc:creator>한 성준</dc:creator>
  <cp:lastModifiedBy>한 성준</cp:lastModifiedBy>
  <cp:revision>11</cp:revision>
  <dcterms:created xsi:type="dcterms:W3CDTF">2021-11-27T10:28:58Z</dcterms:created>
  <dcterms:modified xsi:type="dcterms:W3CDTF">2021-12-19T06:05:16Z</dcterms:modified>
</cp:coreProperties>
</file>