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8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person, standing&#10;&#10;Description automatically generated">
            <a:extLst>
              <a:ext uri="{FF2B5EF4-FFF2-40B4-BE49-F238E27FC236}">
                <a16:creationId xmlns:a16="http://schemas.microsoft.com/office/drawing/2014/main" id="{1F8AAA14-8B35-422C-B6CF-3ED6ED60C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3" b="2901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4EA6F-44AB-489A-A715-0EA0DB80E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Divorce Prediction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01D2B-65AD-4E3B-9AB6-09BAB7481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Team: Paul S, Dan E, Rose I, Michael 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056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2100-B699-48B5-8232-41561360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4E22-9B25-4C8B-9AE9-6078AD31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our data on UCI, it comes from research done in Turkey</a:t>
            </a:r>
          </a:p>
          <a:p>
            <a:r>
              <a:rPr lang="en-US" dirty="0"/>
              <a:t>The collection of 54 questions are answered on a scale from 0-4 and then put directly into a spreadsheet along with a column representing their status (1=divorced, 0=married)</a:t>
            </a:r>
          </a:p>
          <a:p>
            <a:r>
              <a:rPr lang="en-US" dirty="0"/>
              <a:t>The population was of 170 couples, divided at 49% divorced and 51% married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6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84D80-0BBD-4542-8652-476B89EE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524522"/>
            <a:ext cx="10515600" cy="654279"/>
          </a:xfrm>
        </p:spPr>
        <p:txBody>
          <a:bodyPr>
            <a:normAutofit/>
          </a:bodyPr>
          <a:lstStyle/>
          <a:p>
            <a:r>
              <a:rPr lang="en-US" sz="1800" b="0" dirty="0"/>
              <a:t>Fortunately for us, the data came in clean and ready to go.  This allowed us to jump right in and get to training.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821152-3FC4-4C2C-ACDF-81CB5672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2" y="1531663"/>
            <a:ext cx="6118972" cy="143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580165-0D1A-4FD8-9AC6-6A5D5387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7" y="3060936"/>
            <a:ext cx="3946712" cy="15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3B5EE2B-6CCF-4199-93E9-06A9F3BB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2" y="4672643"/>
            <a:ext cx="3751460" cy="73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6302598-439A-46F6-B226-C231EB8C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48" y="3002503"/>
            <a:ext cx="3463177" cy="16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0F7FCF0-BC8D-44B5-A658-70D740BDA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273" y="3060936"/>
            <a:ext cx="1985123" cy="5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210846C-F2EA-4839-A502-F742FD3A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37" y="3067650"/>
            <a:ext cx="2067787" cy="4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D130F-7BFE-4FAE-BE77-98B74A43C80A}"/>
              </a:ext>
            </a:extLst>
          </p:cNvPr>
          <p:cNvSpPr txBox="1"/>
          <p:nvPr/>
        </p:nvSpPr>
        <p:spPr>
          <a:xfrm>
            <a:off x="5042647" y="4901453"/>
            <a:ext cx="611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thought we were doing something wrong to see such high prediction power, it persisted to be accurate through a variety of methods.  We consulted the primary research and found that they too had &gt;90% accurate model!</a:t>
            </a:r>
          </a:p>
        </p:txBody>
      </p:sp>
    </p:spTree>
    <p:extLst>
      <p:ext uri="{BB962C8B-B14F-4D97-AF65-F5344CB8AC3E}">
        <p14:creationId xmlns:p14="http://schemas.microsoft.com/office/powerpoint/2010/main" val="2730970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Neue Haas Grotesk Text Pro</vt:lpstr>
      <vt:lpstr>AccentBoxVTI</vt:lpstr>
      <vt:lpstr>Divorce Prediction Survey</vt:lpstr>
      <vt:lpstr>The Dataset</vt:lpstr>
      <vt:lpstr>Fortunately for us, the data came in clean and ready to go.  This allowed us to jump right in and get to training.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Divorce Prediction Survey</dc:title>
  <dc:creator>Daniel</dc:creator>
  <cp:lastModifiedBy>Daniel</cp:lastModifiedBy>
  <cp:revision>4</cp:revision>
  <dcterms:created xsi:type="dcterms:W3CDTF">2020-12-02T01:41:42Z</dcterms:created>
  <dcterms:modified xsi:type="dcterms:W3CDTF">2020-12-02T03:12:51Z</dcterms:modified>
</cp:coreProperties>
</file>