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50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ACF2D-CCDD-254E-9050-3B0E8FBD8088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ADE4B-D932-644A-A149-ACD3F515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87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87603-537B-0F4B-8C40-CC534A2BCB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4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8B5A-C474-50CA-A07A-137406E9F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5E785-70CA-BFEA-B187-74796D4EB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B43F8-5CC3-EC51-89A1-78DB9A6A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057C-5CAB-344D-8C9D-D56D9E800E91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1689C-425C-85E0-4C4F-8FF891BA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CB17-E528-0BED-C2D9-AA2091E9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F605-B8EA-564F-921C-5D8D1693A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CBA6-F47B-BBD4-B762-ACEA00D2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C676B-7025-1083-12CF-DB13F3F0F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74341-6FC2-B94C-6A18-16986565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057C-5CAB-344D-8C9D-D56D9E800E91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306CE-D84E-4AF3-743A-23A7959C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47A74-6184-5196-7637-98DCA7E3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F605-B8EA-564F-921C-5D8D1693A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7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4D52D-F65A-D7B2-6F5F-1ACB22595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21C63-D039-0073-FF3D-97E118259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B0D22-C2E2-6A78-796E-C054603F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057C-5CAB-344D-8C9D-D56D9E800E91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29D55-850C-52C6-E690-0A1F454D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195DC-F5B2-C20E-ED27-3598078B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F605-B8EA-564F-921C-5D8D1693A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0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5CF0-FB55-425D-22FD-8F066033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E5B7-544D-FD9B-7D08-DD0A83B8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633EB-EBD1-E52F-8FF8-FB45B28B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057C-5CAB-344D-8C9D-D56D9E800E91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1947D-3283-DC2C-807A-C57C995B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C62C3-6D2C-6067-DD87-1581DF9C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F605-B8EA-564F-921C-5D8D1693A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5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5F1D-63BF-799B-033C-9A26F35C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231B3-A469-DBD1-F729-BAD7F76EB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F2EC0-60C5-2956-AEE2-84FEC1D5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057C-5CAB-344D-8C9D-D56D9E800E91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CEFDA-347A-71B4-63FD-687F35A5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656A-28E9-08E2-353D-0ED70976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F605-B8EA-564F-921C-5D8D1693A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8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21E4-C8D0-D06D-0661-C8C10C1B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B85D-FD2C-27F6-6502-F7B442691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70458-AE5C-D71F-3BCD-2640DF74D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13265-EAC5-EF52-D6CB-FB7E0A90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057C-5CAB-344D-8C9D-D56D9E800E91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DC9A4-3CDC-B5F1-392D-0CFA5C9F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FFBFD-4443-2377-96D8-A7737C40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F605-B8EA-564F-921C-5D8D1693A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0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0F3B-42AC-4CA5-93FD-16C87C9C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63536-09C9-08D7-B7E3-67E8B55A8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51DBF-B97D-76B7-F098-51D4A53A9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2E5AC-537B-480F-A924-7FD9096A6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2C347-9486-09D7-6E2A-EB445900D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469A2-41A2-42C3-CAB2-F63438D1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057C-5CAB-344D-8C9D-D56D9E800E91}" type="datetimeFigureOut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42E18-3224-DC76-C3C5-4472B2C4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B385A-C1D0-B073-48B1-553D87C9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F605-B8EA-564F-921C-5D8D1693A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4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2950-CBBF-5B58-DF0F-541BCECA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EDF64-F7FD-B5B4-E84B-7069462C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057C-5CAB-344D-8C9D-D56D9E800E91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D02FE-00E5-867F-D597-21E3CFBA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AA319-383C-3E93-A018-0FAF7F75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F605-B8EA-564F-921C-5D8D1693A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2A545-349C-4B16-666A-E7D8BD03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057C-5CAB-344D-8C9D-D56D9E800E91}" type="datetimeFigureOut">
              <a:rPr lang="en-US" smtClean="0"/>
              <a:t>2/3/25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BCBBE-B8C1-D494-770A-54B14AFC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FA92A-9F3F-373B-F95D-A46EF8AB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F605-B8EA-564F-921C-5D8D1693A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0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AEC5-DE4E-963C-B7DA-589EB5E0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C1E3-4BCA-7038-5690-A2A7F33B2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5BF4E-5F4E-EE58-2E92-2BABFE7CE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B8187-1388-4DF9-4ACA-9A00BDCE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057C-5CAB-344D-8C9D-D56D9E800E91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7CF7C-5E68-5B40-7B51-DD039BD8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5C949-6417-241A-DFF4-261175A1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F605-B8EA-564F-921C-5D8D1693A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1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9F4E-8435-8C25-5168-7518A85B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13CD6-9C11-B33D-9618-95A005912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057C9-B14F-401E-206C-F1E8D4AD5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172A5-0EB4-E80D-BD69-10A882AC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057C-5CAB-344D-8C9D-D56D9E800E91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85F0E-F5E0-8B8D-3127-51EA8C61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0752-C3AC-79D5-130D-F91DC950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F605-B8EA-564F-921C-5D8D1693A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4D266-25DE-F8A1-6C35-AEBD6F5D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7AFD2-6802-3568-5516-38211EB58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49B2-6F30-455C-02DB-A230FD9C1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38057C-5CAB-344D-8C9D-D56D9E800E91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224E4-6395-41B3-87F4-B4CFF2E71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286FD-3D76-2431-659D-35E3FB4D6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EF605-B8EA-564F-921C-5D8D1693A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8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C5007A8-2EB5-B257-9D8A-D501340ABFD6}"/>
              </a:ext>
            </a:extLst>
          </p:cNvPr>
          <p:cNvGrpSpPr/>
          <p:nvPr/>
        </p:nvGrpSpPr>
        <p:grpSpPr>
          <a:xfrm>
            <a:off x="0" y="587829"/>
            <a:ext cx="12192000" cy="5671457"/>
            <a:chOff x="0" y="587829"/>
            <a:chExt cx="12192000" cy="567145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A08BE-FC00-8722-4917-157D65F5CED5}"/>
                </a:ext>
              </a:extLst>
            </p:cNvPr>
            <p:cNvSpPr/>
            <p:nvPr/>
          </p:nvSpPr>
          <p:spPr>
            <a:xfrm>
              <a:off x="0" y="587829"/>
              <a:ext cx="12192000" cy="5671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72000DD-3022-F7F2-BD9B-B11ED2597FDA}"/>
                </a:ext>
              </a:extLst>
            </p:cNvPr>
            <p:cNvGrpSpPr/>
            <p:nvPr/>
          </p:nvGrpSpPr>
          <p:grpSpPr>
            <a:xfrm>
              <a:off x="217275" y="892590"/>
              <a:ext cx="11757449" cy="5072820"/>
              <a:chOff x="217275" y="1556579"/>
              <a:chExt cx="11757449" cy="507282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E50CFCA-4288-A244-FB6B-3EAE39222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217275" y="1556579"/>
                <a:ext cx="11757449" cy="5072820"/>
              </a:xfrm>
              <a:prstGeom prst="rect">
                <a:avLst/>
              </a:prstGeom>
            </p:spPr>
          </p:pic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918ED83-C298-FF36-60DC-4C284BB2E072}"/>
                  </a:ext>
                </a:extLst>
              </p:cNvPr>
              <p:cNvGrpSpPr/>
              <p:nvPr/>
            </p:nvGrpSpPr>
            <p:grpSpPr>
              <a:xfrm>
                <a:off x="822036" y="2429164"/>
                <a:ext cx="1052946" cy="2465605"/>
                <a:chOff x="822036" y="2429164"/>
                <a:chExt cx="1052946" cy="2465605"/>
              </a:xfrm>
            </p:grpSpPr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EE9FB369-DD66-41AD-401F-C21C5323ECFA}"/>
                    </a:ext>
                  </a:extLst>
                </p:cNvPr>
                <p:cNvSpPr/>
                <p:nvPr/>
              </p:nvSpPr>
              <p:spPr>
                <a:xfrm>
                  <a:off x="822036" y="2429164"/>
                  <a:ext cx="1052946" cy="424873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28°C</a:t>
                  </a:r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6257C37A-BDF7-7E1B-919A-6CB80A8260F0}"/>
                    </a:ext>
                  </a:extLst>
                </p:cNvPr>
                <p:cNvSpPr/>
                <p:nvPr/>
              </p:nvSpPr>
              <p:spPr>
                <a:xfrm>
                  <a:off x="822036" y="3468005"/>
                  <a:ext cx="1052946" cy="424873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32°C</a:t>
                  </a:r>
                </a:p>
              </p:txBody>
            </p:sp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C5A8B539-9B4B-4DA1-7132-11574218839F}"/>
                    </a:ext>
                  </a:extLst>
                </p:cNvPr>
                <p:cNvSpPr/>
                <p:nvPr/>
              </p:nvSpPr>
              <p:spPr>
                <a:xfrm>
                  <a:off x="822036" y="4469896"/>
                  <a:ext cx="1052946" cy="424873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35°C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5378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J Sieler Jr</dc:creator>
  <cp:lastModifiedBy>Michael J Sieler Jr</cp:lastModifiedBy>
  <cp:revision>1</cp:revision>
  <dcterms:created xsi:type="dcterms:W3CDTF">2025-02-03T23:47:52Z</dcterms:created>
  <dcterms:modified xsi:type="dcterms:W3CDTF">2025-02-04T01:02:21Z</dcterms:modified>
</cp:coreProperties>
</file>