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61198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46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325531"/>
            <a:ext cx="5201841" cy="28198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254073"/>
            <a:ext cx="4589860" cy="195548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31220"/>
            <a:ext cx="1319585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31220"/>
            <a:ext cx="3882256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019234"/>
            <a:ext cx="5278339" cy="336913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420242"/>
            <a:ext cx="5278339" cy="177174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56097"/>
            <a:ext cx="260092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56097"/>
            <a:ext cx="260092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1221"/>
            <a:ext cx="5278339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85485"/>
            <a:ext cx="2588967" cy="97305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958540"/>
            <a:ext cx="2588967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85485"/>
            <a:ext cx="2601718" cy="97305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958540"/>
            <a:ext cx="2601718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39962"/>
            <a:ext cx="1973799" cy="188986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66169"/>
            <a:ext cx="3098155" cy="575584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429828"/>
            <a:ext cx="1973799" cy="45015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39962"/>
            <a:ext cx="1973799" cy="188986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66169"/>
            <a:ext cx="3098155" cy="575584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429828"/>
            <a:ext cx="1973799" cy="450155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31221"/>
            <a:ext cx="5278339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56097"/>
            <a:ext cx="5278339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371A-02BA-AA4D-B3A6-4A0A818731D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506969"/>
            <a:ext cx="206543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506969"/>
            <a:ext cx="137695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9976-A2BF-3645-A289-815F468C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4D29E-1876-F20E-A77E-BCE4F621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9813" cy="29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2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2501C041-79E6-6D54-F041-F907B584A6FA}"/>
              </a:ext>
            </a:extLst>
          </p:cNvPr>
          <p:cNvGrpSpPr/>
          <p:nvPr/>
        </p:nvGrpSpPr>
        <p:grpSpPr>
          <a:xfrm>
            <a:off x="212701" y="198781"/>
            <a:ext cx="5694410" cy="5112799"/>
            <a:chOff x="279931" y="-39758"/>
            <a:chExt cx="5694410" cy="5112799"/>
          </a:xfrm>
        </p:grpSpPr>
        <p:pic>
          <p:nvPicPr>
            <p:cNvPr id="83" name="Picture 8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8BD5375-5EBE-D0A7-6619-45BE2F4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76" y="0"/>
              <a:ext cx="2614930" cy="2614930"/>
            </a:xfrm>
            <a:prstGeom prst="rect">
              <a:avLst/>
            </a:prstGeom>
          </p:spPr>
        </p:pic>
        <p:pic>
          <p:nvPicPr>
            <p:cNvPr id="84" name="Picture 8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8F49324-D954-1CC1-3CD6-492BD6A55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301" y="8890"/>
              <a:ext cx="2606040" cy="2606040"/>
            </a:xfrm>
            <a:prstGeom prst="rect">
              <a:avLst/>
            </a:prstGeom>
          </p:spPr>
        </p:pic>
        <p:pic>
          <p:nvPicPr>
            <p:cNvPr id="86" name="Picture 8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6F7D2C7-7C91-8DC0-8485-F8CDECF9C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76"/>
            <a:stretch/>
          </p:blipFill>
          <p:spPr>
            <a:xfrm>
              <a:off x="453866" y="2614930"/>
              <a:ext cx="2606040" cy="2458111"/>
            </a:xfrm>
            <a:prstGeom prst="rect">
              <a:avLst/>
            </a:prstGeom>
          </p:spPr>
        </p:pic>
        <p:pic>
          <p:nvPicPr>
            <p:cNvPr id="87" name="Picture 86" descr="Chart, diagram, bubble chart&#10;&#10;Description automatically generated">
              <a:extLst>
                <a:ext uri="{FF2B5EF4-FFF2-40B4-BE49-F238E27FC236}">
                  <a16:creationId xmlns:a16="http://schemas.microsoft.com/office/drawing/2014/main" id="{991DF5D4-7B76-DE42-9DB0-CE6020CD5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76"/>
            <a:stretch/>
          </p:blipFill>
          <p:spPr>
            <a:xfrm>
              <a:off x="3368301" y="2614930"/>
              <a:ext cx="2606040" cy="2458111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28B2F9B-A947-6CCC-0715-1C30359A36BF}"/>
                </a:ext>
              </a:extLst>
            </p:cNvPr>
            <p:cNvSpPr txBox="1"/>
            <p:nvPr/>
          </p:nvSpPr>
          <p:spPr>
            <a:xfrm>
              <a:off x="279931" y="-3975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92682C7-8FDA-C03B-4443-83EED21C10FF}"/>
                </a:ext>
              </a:extLst>
            </p:cNvPr>
            <p:cNvSpPr txBox="1"/>
            <p:nvPr/>
          </p:nvSpPr>
          <p:spPr>
            <a:xfrm>
              <a:off x="3168235" y="-3975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2485A4-7A07-8D4D-D89C-9EB73E5F2324}"/>
                </a:ext>
              </a:extLst>
            </p:cNvPr>
            <p:cNvSpPr txBox="1"/>
            <p:nvPr/>
          </p:nvSpPr>
          <p:spPr>
            <a:xfrm>
              <a:off x="279931" y="2569410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9E8473-D600-4EAB-585C-B24FCF48C27E}"/>
                </a:ext>
              </a:extLst>
            </p:cNvPr>
            <p:cNvSpPr txBox="1"/>
            <p:nvPr/>
          </p:nvSpPr>
          <p:spPr>
            <a:xfrm>
              <a:off x="3168235" y="2569410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47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1A5E05-F5C9-835F-703B-D2687B633BA1}"/>
              </a:ext>
            </a:extLst>
          </p:cNvPr>
          <p:cNvGrpSpPr/>
          <p:nvPr/>
        </p:nvGrpSpPr>
        <p:grpSpPr>
          <a:xfrm>
            <a:off x="-77721" y="-55920"/>
            <a:ext cx="6197534" cy="3846853"/>
            <a:chOff x="-77721" y="-55920"/>
            <a:chExt cx="6197534" cy="3846853"/>
          </a:xfrm>
        </p:grpSpPr>
        <p:pic>
          <p:nvPicPr>
            <p:cNvPr id="2" name="Picture 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F590136-DF8E-DFF0-C42A-BB6157F26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5"/>
            <a:stretch/>
          </p:blipFill>
          <p:spPr>
            <a:xfrm>
              <a:off x="122305" y="10933"/>
              <a:ext cx="1890000" cy="1769327"/>
            </a:xfrm>
            <a:prstGeom prst="rect">
              <a:avLst/>
            </a:prstGeom>
          </p:spPr>
        </p:pic>
        <p:pic>
          <p:nvPicPr>
            <p:cNvPr id="3" name="Picture 2" descr="Chart, diagram, bubble chart&#10;&#10;Description automatically generated">
              <a:extLst>
                <a:ext uri="{FF2B5EF4-FFF2-40B4-BE49-F238E27FC236}">
                  <a16:creationId xmlns:a16="http://schemas.microsoft.com/office/drawing/2014/main" id="{EBF07364-CB28-EA36-ED2A-DC933B36C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5"/>
            <a:stretch/>
          </p:blipFill>
          <p:spPr>
            <a:xfrm>
              <a:off x="2156005" y="10933"/>
              <a:ext cx="1890000" cy="176932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0DAE7D-871F-47F6-63E3-DDF707E0C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5"/>
            <a:stretch/>
          </p:blipFill>
          <p:spPr>
            <a:xfrm>
              <a:off x="4229813" y="10933"/>
              <a:ext cx="1890000" cy="1769327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FCFFE9FA-2C16-E102-B2D9-FF3675F0E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5"/>
            <a:stretch/>
          </p:blipFill>
          <p:spPr>
            <a:xfrm>
              <a:off x="122305" y="1900933"/>
              <a:ext cx="1890000" cy="1769327"/>
            </a:xfrm>
            <a:prstGeom prst="rect">
              <a:avLst/>
            </a:prstGeom>
          </p:spPr>
        </p:pic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7FF8A0EB-1701-BF72-6D14-BE65CF7D3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5"/>
            <a:stretch/>
          </p:blipFill>
          <p:spPr>
            <a:xfrm>
              <a:off x="2131059" y="1900933"/>
              <a:ext cx="1890000" cy="1769327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F712CC9C-5419-3481-BDD0-3DD407AAC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813" y="1900933"/>
              <a:ext cx="1890000" cy="189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6A9A1-AB0A-9E0E-AA92-F4D1211B688E}"/>
                </a:ext>
              </a:extLst>
            </p:cNvPr>
            <p:cNvSpPr txBox="1"/>
            <p:nvPr/>
          </p:nvSpPr>
          <p:spPr>
            <a:xfrm>
              <a:off x="-77721" y="-47969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9B01E-1AFC-D95F-6A84-52D2A3799341}"/>
                </a:ext>
              </a:extLst>
            </p:cNvPr>
            <p:cNvSpPr txBox="1"/>
            <p:nvPr/>
          </p:nvSpPr>
          <p:spPr>
            <a:xfrm>
              <a:off x="1947800" y="-55920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C5FA4F-C016-A173-6909-8FFDF6ED847B}"/>
                </a:ext>
              </a:extLst>
            </p:cNvPr>
            <p:cNvSpPr txBox="1"/>
            <p:nvPr/>
          </p:nvSpPr>
          <p:spPr>
            <a:xfrm>
              <a:off x="4028529" y="-47969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FE686-3417-830C-7E49-FB9C4E7DC8DF}"/>
                </a:ext>
              </a:extLst>
            </p:cNvPr>
            <p:cNvSpPr txBox="1"/>
            <p:nvPr/>
          </p:nvSpPr>
          <p:spPr>
            <a:xfrm>
              <a:off x="-77721" y="1839162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DD4628-5CB2-1CE3-4AF1-18D8EF597195}"/>
                </a:ext>
              </a:extLst>
            </p:cNvPr>
            <p:cNvSpPr txBox="1"/>
            <p:nvPr/>
          </p:nvSpPr>
          <p:spPr>
            <a:xfrm>
              <a:off x="1947800" y="1831211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4553D1-C2FD-3B70-EEF6-633F03451B23}"/>
                </a:ext>
              </a:extLst>
            </p:cNvPr>
            <p:cNvSpPr txBox="1"/>
            <p:nvPr/>
          </p:nvSpPr>
          <p:spPr>
            <a:xfrm>
              <a:off x="4028529" y="1839162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0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DE8E5F-E35D-1C0F-7536-5F0C5BAC837A}"/>
              </a:ext>
            </a:extLst>
          </p:cNvPr>
          <p:cNvGrpSpPr/>
          <p:nvPr/>
        </p:nvGrpSpPr>
        <p:grpSpPr>
          <a:xfrm>
            <a:off x="20915" y="-48768"/>
            <a:ext cx="6102482" cy="4612817"/>
            <a:chOff x="20915" y="-48768"/>
            <a:chExt cx="6102482" cy="4612817"/>
          </a:xfrm>
        </p:grpSpPr>
        <p:pic>
          <p:nvPicPr>
            <p:cNvPr id="2" name="Picture 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DAEAE4D-8A64-E91D-410E-BB7B8CF51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2" y="112188"/>
              <a:ext cx="1890000" cy="1890000"/>
            </a:xfrm>
            <a:prstGeom prst="rect">
              <a:avLst/>
            </a:prstGeom>
          </p:spPr>
        </p:pic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AA9295A-95B7-80AE-4753-C1F1333FD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4"/>
            <a:stretch/>
          </p:blipFill>
          <p:spPr bwMode="auto">
            <a:xfrm>
              <a:off x="2163397" y="0"/>
              <a:ext cx="3960000" cy="206952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8BAA3DDF-6D9A-BB53-693D-CB47A207B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39"/>
            <a:stretch/>
          </p:blipFill>
          <p:spPr>
            <a:xfrm>
              <a:off x="165632" y="2341410"/>
              <a:ext cx="1890000" cy="1785317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3CB141A-672E-B298-CD01-E2304F3D7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78"/>
            <a:stretch/>
          </p:blipFill>
          <p:spPr>
            <a:xfrm>
              <a:off x="2163397" y="2197417"/>
              <a:ext cx="3960000" cy="23666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2FF7C5-96B4-9FF5-EDE3-074D5E2C7EC0}"/>
                </a:ext>
              </a:extLst>
            </p:cNvPr>
            <p:cNvSpPr txBox="1"/>
            <p:nvPr/>
          </p:nvSpPr>
          <p:spPr>
            <a:xfrm>
              <a:off x="39579" y="-4876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356C74-6A73-374E-AE15-46FB1915DDF6}"/>
                </a:ext>
              </a:extLst>
            </p:cNvPr>
            <p:cNvSpPr txBox="1"/>
            <p:nvPr/>
          </p:nvSpPr>
          <p:spPr>
            <a:xfrm>
              <a:off x="2025152" y="-4876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0C9AD-48BF-2447-98D4-5BA09F91D1BF}"/>
                </a:ext>
              </a:extLst>
            </p:cNvPr>
            <p:cNvSpPr txBox="1"/>
            <p:nvPr/>
          </p:nvSpPr>
          <p:spPr>
            <a:xfrm>
              <a:off x="20915" y="217651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9450E2-CDBB-0B7B-8D75-871CBFCAD1D6}"/>
                </a:ext>
              </a:extLst>
            </p:cNvPr>
            <p:cNvSpPr txBox="1"/>
            <p:nvPr/>
          </p:nvSpPr>
          <p:spPr>
            <a:xfrm>
              <a:off x="2025152" y="2176518"/>
              <a:ext cx="3876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44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43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14</Words>
  <Application>Microsoft Macintosh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1</cp:revision>
  <dcterms:created xsi:type="dcterms:W3CDTF">2023-01-30T17:24:41Z</dcterms:created>
  <dcterms:modified xsi:type="dcterms:W3CDTF">2023-01-30T17:38:56Z</dcterms:modified>
</cp:coreProperties>
</file>