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46" d="100"/>
          <a:sy n="146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23F2-4135-9E44-81BE-436612912F2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B987-B9B9-674C-8D8E-949BBB94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48F6-6D6C-15CC-8B60-CB9E034F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711CE-D8B3-FF75-E69F-259E791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816B-28D3-811F-A1E3-D455A7F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1C3-DDB7-4940-AE29-1EFB7E908234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FB74-F294-A181-B8C1-21E132AE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0AB7-5C17-F4C6-26DA-47DC8015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4399-4399-3CBB-A2FB-0B605BC4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10421-CCA4-D054-B9F3-07F905A7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1CBF-ED93-EE74-24C6-070D0F09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F0CC-94E0-E742-A4D8-2247A5C1CC4E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7C09-BD78-BDE6-1099-445FCEE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C654-4271-8313-555B-2F146BF5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D09E8-9A73-0F87-0999-62B103096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F2E8D-D067-513F-196D-7A62BB3D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8C0D-F2D7-EDE7-9F53-8105D95E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E399-B09F-5C43-8128-1118EE8A1E92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81AA-2A6F-966C-487A-B50A90D9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497F-D81B-8B62-2872-C505D397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8F6-54BC-5472-423C-3346579C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BCAA-88CF-2479-98FD-A1DC7ABE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A99C-BE73-2841-A467-FCF9575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E534-82D7-2C49-B108-85FEED11241B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531F-2601-1127-4A5D-EC407B76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753E-EDBA-CE21-2380-E982571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83AF-4129-1C08-1AF3-1954B8D6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A99B-1D2F-F8BC-138B-90098DC5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9100-DAE5-6DEC-FAF7-B5080821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225-5943-7142-A0F0-4A0C865CA23A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60C8-3CF9-E2CD-C2BB-593FBF2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855A-5AE7-DEBE-CEFF-BCC2D5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0D0A-77F7-951C-557C-B4DEEEC9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8C88-92BE-DEC7-8CEB-18843A51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249A-9E7E-C095-F103-EC2535BA0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1166-8D95-2557-FC2E-C1E6552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A6E1-0565-9943-B537-1BFBED4A5C30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8B4E-714C-3EE5-D9C5-B60E29F9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AE02-5428-101A-642F-1064958D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B76D-2ABA-F17A-41B4-1A326666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FE6C-1887-5CA5-4B36-5EB6014B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9216-9B50-7E0E-6282-3BDCDFB7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3D150-399B-E669-A868-66FB56D5E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BAE17-4A6E-5512-359D-62209DC2D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CB8D0-B22A-84F5-8FDC-B48ED5D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39E-94AA-5146-B0B2-0AEE79ED544B}" type="datetime1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096FB-D177-6856-8C68-48E32B6C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91768-CA18-0DD5-838B-F53D85C3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C67A-DACA-E54E-0813-9C0E409B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05ED4-D7E4-9F9A-A812-59642CB6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3E5-017D-304F-A852-2EFEE593E6AA}" type="datetime1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E7F38-9218-2E03-D606-A504288A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07EFA-2282-833F-1C9C-31F0D692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961B0-482C-E441-0982-488837C7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1F76-B9D0-FA40-9A0E-1CE00CA4AB2B}" type="datetime1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0214C-6832-DACA-707B-7DB4362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DCBA-CC24-720E-5C11-33058ADD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97F9-D90F-18D8-4342-F76A1567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4E77-F707-4BFD-6C65-98A2D54C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BF7DB-228E-5DFD-7998-6ACDC95D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E3D7-6A6E-FEF2-F0A1-5D07634D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32-2A7E-944D-A79C-65818A0AC727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92B3-AA25-25FA-281B-A4F55311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92DE6-6DCF-443C-8BD9-CD7A0D7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BA05-EEC9-2AE5-477E-4013FE5E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BC31A-76E8-7C29-64EF-3BEA4F029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C7B0-D9D2-D2CF-B09B-192EBF1F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8A9D-1318-875C-ED5F-5A1AA482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C4A-641D-3B4F-A433-201C607BAC1A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D6FC5-43B2-6F7E-CFA9-F7210885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F5D1-4B3D-5465-13E0-BC829F15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708EA-6FD3-55C6-1377-AE126F7C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F907-19A6-136D-BA45-255C751C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2416-A16E-D4E2-3D20-1982685E9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18AF-A890-6D48-930E-940EFDC37BB0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B74F-4636-2435-78EB-764270FA5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5051-F385-8BDB-FDE6-4170C104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7EBF-9640-FD20-1F90-969F7A3D2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Microbiome Analysis: Infection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9EE69-0F30-8038-3199-25DE2D8BF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Sieler, </a:t>
            </a:r>
            <a:fld id="{86D9209F-11DD-5F42-95CF-5CB4C87040FD}" type="datetime4">
              <a:rPr lang="en-US" smtClean="0"/>
              <a:t>December 19,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17554-8713-AEC6-2D99-7363070E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</a:t>
            </a:r>
            <a:br>
              <a:rPr lang="en-US" sz="3600" dirty="0"/>
            </a:br>
            <a:r>
              <a:rPr lang="en-US" sz="3600" dirty="0"/>
              <a:t>(males only)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69B9E-F82C-BADE-83F2-0EA72022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" y="2534193"/>
            <a:ext cx="5994724" cy="3699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23DE9-8EDE-2A36-1911-C15B41B0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8707"/>
            <a:ext cx="6096950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 depending on diet</a:t>
            </a:r>
            <a:br>
              <a:rPr lang="en-US" sz="3600" dirty="0"/>
            </a:br>
            <a:r>
              <a:rPr lang="en-US" sz="3600" dirty="0"/>
              <a:t>(males only)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D5E2D-8917-7BEB-260D-547C8DCF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8" y="2648040"/>
            <a:ext cx="6008834" cy="370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2F06A-ACBC-D745-399B-ADC6FED2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46" y="2151016"/>
            <a:ext cx="6135332" cy="3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A356-5B0D-3130-6C9A-A6F44130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21EE05-C455-37FC-61FC-C895C72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910-C090-EC8D-6058-0596408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 do not see a statistical difference in alpha diversity and presence of infection </a:t>
            </a:r>
            <a:br>
              <a:rPr lang="en-US" dirty="0"/>
            </a:br>
            <a:r>
              <a:rPr lang="en-US" dirty="0"/>
              <a:t>(males and females)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CF21-EB24-7281-92D4-05EF97D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8E118-3FB3-BB37-DAA3-E7D03160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731"/>
            <a:ext cx="6074833" cy="3749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3995F-5F94-7055-8E42-BC838313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98" y="2855504"/>
            <a:ext cx="5623823" cy="18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910-C090-EC8D-6058-0596408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 depending on diet</a:t>
            </a:r>
            <a:br>
              <a:rPr lang="en-US" sz="3600" dirty="0"/>
            </a:br>
            <a:r>
              <a:rPr lang="en-US" sz="3600" dirty="0"/>
              <a:t>(males and females)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CF21-EB24-7281-92D4-05EF97D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E416D-67E6-8CE9-2DDC-2968F417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0"/>
            <a:ext cx="6096000" cy="4883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96D2D-6ED0-FD7A-1A22-05BB5E41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7" y="1762918"/>
            <a:ext cx="5932896" cy="4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92AA-CA20-631C-F3A0-C2517540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 do not see a statistical difference in alpha diversity and presence of infection </a:t>
            </a:r>
            <a:br>
              <a:rPr lang="en-US" dirty="0"/>
            </a:br>
            <a:r>
              <a:rPr lang="en-US" dirty="0"/>
              <a:t>(males only)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3EDD1-666A-4405-1906-CDF376F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4D366-DC72-A5CC-0E73-3CD4D739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3" y="2363716"/>
            <a:ext cx="5864497" cy="3619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F0764-E2FB-09F5-F108-38E3E455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08" y="2691492"/>
            <a:ext cx="5899692" cy="20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910-C090-EC8D-6058-0596408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 depending on diet</a:t>
            </a:r>
            <a:br>
              <a:rPr lang="en-US" sz="3600" dirty="0"/>
            </a:br>
            <a:r>
              <a:rPr lang="en-US" sz="3600" dirty="0"/>
              <a:t>(males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CF21-EB24-7281-92D4-05EF97D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2AC22-6E5F-C091-3554-C5293944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1690688"/>
            <a:ext cx="6604000" cy="415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E7F50-7BAD-983A-D37E-F389D49D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1348"/>
            <a:ext cx="5573889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248-8BEE-9A5E-D162-8658FAB5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9A2A0-EC83-BDB2-5AD9-8B605560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beta diversity and presence of infection </a:t>
            </a:r>
            <a:br>
              <a:rPr lang="en-US" sz="3600" dirty="0"/>
            </a:br>
            <a:r>
              <a:rPr lang="en-US" sz="3600" dirty="0"/>
              <a:t>(males and females)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F228A-28EF-0AD4-75E9-753B3AAC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4" y="2148679"/>
            <a:ext cx="6421846" cy="3963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06F77-E68F-AF74-B4B3-AA90366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23" y="2704374"/>
            <a:ext cx="5414403" cy="21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beta diversity and presence of infection depending on diet</a:t>
            </a:r>
            <a:br>
              <a:rPr lang="en-US" sz="3600" dirty="0"/>
            </a:br>
            <a:r>
              <a:rPr lang="en-US" sz="3600" dirty="0"/>
              <a:t>(males and females)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5E713-69EF-B83D-6691-D3364048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5" y="2308996"/>
            <a:ext cx="6262835" cy="386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679C-CFB7-3494-DE92-15B98A7A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60" y="2405378"/>
            <a:ext cx="5642674" cy="35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21431</TotalTime>
  <Words>191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Microbiome Analysis: Infection</vt:lpstr>
      <vt:lpstr>Alpha diversity</vt:lpstr>
      <vt:lpstr>We do not see a statistical difference in alpha diversity and presence of infection  (males and females)</vt:lpstr>
      <vt:lpstr>We do not see a statistical difference in alpha diversity and presence of infection depending on diet (males and females)</vt:lpstr>
      <vt:lpstr>We do not see a statistical difference in alpha diversity and presence of infection  (males only)</vt:lpstr>
      <vt:lpstr>We do not see a statistical difference in alpha diversity and presence of infection depending on diet (males only)</vt:lpstr>
      <vt:lpstr>Beta diversity</vt:lpstr>
      <vt:lpstr>We do not see a statistical difference in beta diversity and presence of infection  (males and females)</vt:lpstr>
      <vt:lpstr>We do not see a statistical difference in beta diversity and presence of infection depending on diet (males and females)</vt:lpstr>
      <vt:lpstr>We do not see a statistical difference in alpha diversity and presence of infection (males only)</vt:lpstr>
      <vt:lpstr>We do not see a statistical difference in alpha diversity and presence of infection depending on diet (males only)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Analysis: Infection</dc:title>
  <dc:creator>Sieler Jr, Michael James</dc:creator>
  <cp:lastModifiedBy>Sieler Jr, Michael James</cp:lastModifiedBy>
  <cp:revision>12</cp:revision>
  <dcterms:created xsi:type="dcterms:W3CDTF">2022-12-19T23:24:53Z</dcterms:created>
  <dcterms:modified xsi:type="dcterms:W3CDTF">2023-01-03T20:36:51Z</dcterms:modified>
</cp:coreProperties>
</file>