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600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A1C"/>
    <a:srgbClr val="FF7F00"/>
    <a:srgbClr val="7570B3"/>
    <a:srgbClr val="D95F02"/>
    <a:srgbClr val="1B9E77"/>
    <a:srgbClr val="E6AB02"/>
    <a:srgbClr val="E7298A"/>
    <a:srgbClr val="66C2A5"/>
    <a:srgbClr val="377EB8"/>
    <a:srgbClr val="FC8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6327"/>
  </p:normalViewPr>
  <p:slideViewPr>
    <p:cSldViewPr snapToGrid="0">
      <p:cViewPr varScale="1">
        <p:scale>
          <a:sx n="114" d="100"/>
          <a:sy n="11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496484"/>
            <a:ext cx="12001500" cy="3183467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4802717"/>
            <a:ext cx="12001500" cy="2207683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3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3000375" indent="0" algn="ctr">
              <a:buNone/>
              <a:defRPr sz="2100"/>
            </a:lvl6pPr>
            <a:lvl7pPr marL="3600450" indent="0" algn="ctr">
              <a:buNone/>
              <a:defRPr sz="2100"/>
            </a:lvl7pPr>
            <a:lvl8pPr marL="4200525" indent="0" algn="ctr">
              <a:buNone/>
              <a:defRPr sz="2100"/>
            </a:lvl8pPr>
            <a:lvl9pPr marL="4800600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486834"/>
            <a:ext cx="3450431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486834"/>
            <a:ext cx="1015126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2279652"/>
            <a:ext cx="13801725" cy="3803649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6119285"/>
            <a:ext cx="13801725" cy="2000249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003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004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005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3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2434167"/>
            <a:ext cx="68008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2434167"/>
            <a:ext cx="68008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86834"/>
            <a:ext cx="138017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2241551"/>
            <a:ext cx="6769595" cy="10985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3340100"/>
            <a:ext cx="676959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2241551"/>
            <a:ext cx="6802934" cy="10985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3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3000375" indent="0">
              <a:buNone/>
              <a:defRPr sz="2100" b="1"/>
            </a:lvl6pPr>
            <a:lvl7pPr marL="3600450" indent="0">
              <a:buNone/>
              <a:defRPr sz="2100" b="1"/>
            </a:lvl7pPr>
            <a:lvl8pPr marL="4200525" indent="0">
              <a:buNone/>
              <a:defRPr sz="2100" b="1"/>
            </a:lvl8pPr>
            <a:lvl9pPr marL="480060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3340100"/>
            <a:ext cx="680293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609600"/>
            <a:ext cx="5161061" cy="21336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1316567"/>
            <a:ext cx="8101013" cy="6498167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743200"/>
            <a:ext cx="5161061" cy="508211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8"/>
            </a:lvl2pPr>
            <a:lvl3pPr marL="1200150" indent="0">
              <a:buNone/>
              <a:defRPr sz="1575"/>
            </a:lvl3pPr>
            <a:lvl4pPr marL="1800225" indent="0">
              <a:buNone/>
              <a:defRPr sz="1313"/>
            </a:lvl4pPr>
            <a:lvl5pPr marL="2400300" indent="0">
              <a:buNone/>
              <a:defRPr sz="1313"/>
            </a:lvl5pPr>
            <a:lvl6pPr marL="3000375" indent="0">
              <a:buNone/>
              <a:defRPr sz="1313"/>
            </a:lvl6pPr>
            <a:lvl7pPr marL="3600450" indent="0">
              <a:buNone/>
              <a:defRPr sz="1313"/>
            </a:lvl7pPr>
            <a:lvl8pPr marL="4200525" indent="0">
              <a:buNone/>
              <a:defRPr sz="1313"/>
            </a:lvl8pPr>
            <a:lvl9pPr marL="4800600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609600"/>
            <a:ext cx="5161061" cy="21336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1316567"/>
            <a:ext cx="8101013" cy="6498167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3000375" indent="0">
              <a:buNone/>
              <a:defRPr sz="2625"/>
            </a:lvl6pPr>
            <a:lvl7pPr marL="3600450" indent="0">
              <a:buNone/>
              <a:defRPr sz="2625"/>
            </a:lvl7pPr>
            <a:lvl8pPr marL="4200525" indent="0">
              <a:buNone/>
              <a:defRPr sz="2625"/>
            </a:lvl8pPr>
            <a:lvl9pPr marL="4800600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743200"/>
            <a:ext cx="5161061" cy="508211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8"/>
            </a:lvl2pPr>
            <a:lvl3pPr marL="1200150" indent="0">
              <a:buNone/>
              <a:defRPr sz="1575"/>
            </a:lvl3pPr>
            <a:lvl4pPr marL="1800225" indent="0">
              <a:buNone/>
              <a:defRPr sz="1313"/>
            </a:lvl4pPr>
            <a:lvl5pPr marL="2400300" indent="0">
              <a:buNone/>
              <a:defRPr sz="1313"/>
            </a:lvl5pPr>
            <a:lvl6pPr marL="3000375" indent="0">
              <a:buNone/>
              <a:defRPr sz="1313"/>
            </a:lvl6pPr>
            <a:lvl7pPr marL="3600450" indent="0">
              <a:buNone/>
              <a:defRPr sz="1313"/>
            </a:lvl7pPr>
            <a:lvl8pPr marL="4200525" indent="0">
              <a:buNone/>
              <a:defRPr sz="1313"/>
            </a:lvl8pPr>
            <a:lvl9pPr marL="4800600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486834"/>
            <a:ext cx="138017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2434167"/>
            <a:ext cx="138017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8475134"/>
            <a:ext cx="36004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15C8-654D-5142-AA3C-0020DF8BD6CE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8475134"/>
            <a:ext cx="54006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8475134"/>
            <a:ext cx="36004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5F8-80F9-BA47-980D-14A284C5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8" indent="-300038" algn="l" defTabSz="120015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50018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10026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70033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30041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90048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500563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5100638" indent="-300038" algn="l" defTabSz="1200150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37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45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0525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0600" algn="l" defTabSz="1200150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300DC5-80A5-26FE-9538-B3DED8C38D03}"/>
              </a:ext>
            </a:extLst>
          </p:cNvPr>
          <p:cNvGrpSpPr/>
          <p:nvPr/>
        </p:nvGrpSpPr>
        <p:grpSpPr>
          <a:xfrm>
            <a:off x="579863" y="111512"/>
            <a:ext cx="14697308" cy="8296508"/>
            <a:chOff x="579863" y="111512"/>
            <a:chExt cx="14697308" cy="8296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D5660-5268-5A23-008E-DBC315ACC72B}"/>
                </a:ext>
              </a:extLst>
            </p:cNvPr>
            <p:cNvSpPr/>
            <p:nvPr/>
          </p:nvSpPr>
          <p:spPr>
            <a:xfrm>
              <a:off x="579863" y="111512"/>
              <a:ext cx="14697308" cy="8296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F5DAC3ED-3E08-C5C8-96CB-59413B42117A}"/>
                </a:ext>
              </a:extLst>
            </p:cNvPr>
            <p:cNvSpPr/>
            <p:nvPr/>
          </p:nvSpPr>
          <p:spPr>
            <a:xfrm>
              <a:off x="5032939" y="2899459"/>
              <a:ext cx="6312467" cy="1280778"/>
            </a:xfrm>
            <a:prstGeom prst="roundRect">
              <a:avLst>
                <a:gd name="adj" fmla="val 10038"/>
              </a:avLst>
            </a:prstGeom>
            <a:solidFill>
              <a:srgbClr val="D95F0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Watts</a:t>
              </a:r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845E09E-2DA8-F289-8ECA-6E278AF72347}"/>
                </a:ext>
              </a:extLst>
            </p:cNvPr>
            <p:cNvSpPr/>
            <p:nvPr/>
          </p:nvSpPr>
          <p:spPr>
            <a:xfrm>
              <a:off x="5032939" y="4270080"/>
              <a:ext cx="6312467" cy="1280778"/>
            </a:xfrm>
            <a:prstGeom prst="roundRect">
              <a:avLst>
                <a:gd name="adj" fmla="val 10038"/>
              </a:avLst>
            </a:prstGeom>
            <a:solidFill>
              <a:srgbClr val="7570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ZIRC</a:t>
              </a:r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250B3897-66D7-B502-30FC-57254CCBA144}"/>
                </a:ext>
              </a:extLst>
            </p:cNvPr>
            <p:cNvSpPr/>
            <p:nvPr/>
          </p:nvSpPr>
          <p:spPr>
            <a:xfrm>
              <a:off x="5025525" y="1540889"/>
              <a:ext cx="6319881" cy="1280778"/>
            </a:xfrm>
            <a:prstGeom prst="roundRect">
              <a:avLst>
                <a:gd name="adj" fmla="val 10038"/>
              </a:avLst>
            </a:prstGeom>
            <a:solidFill>
              <a:srgbClr val="1B9E7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Gemma</a:t>
              </a:r>
            </a:p>
          </p:txBody>
        </p:sp>
        <p:sp>
          <p:nvSpPr>
            <p:cNvPr id="1295" name="Rounded Rectangle 1294">
              <a:extLst>
                <a:ext uri="{FF2B5EF4-FFF2-40B4-BE49-F238E27FC236}">
                  <a16:creationId xmlns:a16="http://schemas.microsoft.com/office/drawing/2014/main" id="{B6480FE3-9DC1-40E3-4357-BEFFB795A245}"/>
                </a:ext>
              </a:extLst>
            </p:cNvPr>
            <p:cNvSpPr/>
            <p:nvPr/>
          </p:nvSpPr>
          <p:spPr>
            <a:xfrm>
              <a:off x="1655288" y="1540888"/>
              <a:ext cx="2926290" cy="4009969"/>
            </a:xfrm>
            <a:prstGeom prst="roundRect">
              <a:avLst>
                <a:gd name="adj" fmla="val 3560"/>
              </a:avLst>
            </a:prstGeom>
            <a:solidFill>
              <a:schemeClr val="bg1">
                <a:lumMod val="8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2" name="Straight Connector 1271">
              <a:extLst>
                <a:ext uri="{FF2B5EF4-FFF2-40B4-BE49-F238E27FC236}">
                  <a16:creationId xmlns:a16="http://schemas.microsoft.com/office/drawing/2014/main" id="{2222C380-666A-2CB4-9042-EF0A29D4710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32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22748DCC-8600-8E50-5413-30BBECB3D046}"/>
                </a:ext>
              </a:extLst>
            </p:cNvPr>
            <p:cNvCxnSpPr>
              <a:cxnSpLocks/>
            </p:cNvCxnSpPr>
            <p:nvPr/>
          </p:nvCxnSpPr>
          <p:spPr>
            <a:xfrm>
              <a:off x="6848638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8768F93-9031-CD26-0848-C03C9FC8C2C7}"/>
                </a:ext>
              </a:extLst>
            </p:cNvPr>
            <p:cNvCxnSpPr>
              <a:cxnSpLocks/>
            </p:cNvCxnSpPr>
            <p:nvPr/>
          </p:nvCxnSpPr>
          <p:spPr>
            <a:xfrm>
              <a:off x="11585244" y="800276"/>
              <a:ext cx="0" cy="502920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C67F634-FCF0-97AD-EDBC-9CE0A7AE148F}"/>
                </a:ext>
              </a:extLst>
            </p:cNvPr>
            <p:cNvSpPr/>
            <p:nvPr/>
          </p:nvSpPr>
          <p:spPr>
            <a:xfrm>
              <a:off x="4823891" y="1083304"/>
              <a:ext cx="2037142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Juvenile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6FA0125-D4F8-D884-00E8-8C79EA3CFDDF}"/>
                </a:ext>
              </a:extLst>
            </p:cNvPr>
            <p:cNvSpPr/>
            <p:nvPr/>
          </p:nvSpPr>
          <p:spPr>
            <a:xfrm>
              <a:off x="3690179" y="479097"/>
              <a:ext cx="2257021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Diet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18FB5F1-EA2F-832B-1316-2BCC686C17C9}"/>
                </a:ext>
              </a:extLst>
            </p:cNvPr>
            <p:cNvSpPr/>
            <p:nvPr/>
          </p:nvSpPr>
          <p:spPr>
            <a:xfrm>
              <a:off x="8890320" y="479097"/>
              <a:ext cx="2451507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9E9FA4B-AD6C-8E12-55F2-E2F5246D5BDD}"/>
                </a:ext>
              </a:extLst>
            </p:cNvPr>
            <p:cNvSpPr/>
            <p:nvPr/>
          </p:nvSpPr>
          <p:spPr>
            <a:xfrm>
              <a:off x="2069482" y="1083304"/>
              <a:ext cx="1915897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Nursery</a:t>
              </a:r>
            </a:p>
          </p:txBody>
        </p:sp>
        <p:cxnSp>
          <p:nvCxnSpPr>
            <p:cNvPr id="249" name="Curved Connector 248">
              <a:extLst>
                <a:ext uri="{FF2B5EF4-FFF2-40B4-BE49-F238E27FC236}">
                  <a16:creationId xmlns:a16="http://schemas.microsoft.com/office/drawing/2014/main" id="{FAE6CB8C-DA98-6BC3-0046-E3CFA5C1555C}"/>
                </a:ext>
              </a:extLst>
            </p:cNvPr>
            <p:cNvCxnSpPr>
              <a:cxnSpLocks/>
              <a:stCxn id="242" idx="3"/>
              <a:endCxn id="232" idx="1"/>
            </p:cNvCxnSpPr>
            <p:nvPr/>
          </p:nvCxnSpPr>
          <p:spPr>
            <a:xfrm flipV="1">
              <a:off x="4162486" y="2181278"/>
              <a:ext cx="863039" cy="1358570"/>
            </a:xfrm>
            <a:prstGeom prst="curvedConnector3">
              <a:avLst/>
            </a:prstGeom>
            <a:ln w="76200">
              <a:solidFill>
                <a:srgbClr val="1B9E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8BC2FB5A-9E4A-2128-D830-048EF5D4A5ED}"/>
                </a:ext>
              </a:extLst>
            </p:cNvPr>
            <p:cNvCxnSpPr>
              <a:cxnSpLocks/>
              <a:stCxn id="242" idx="3"/>
              <a:endCxn id="1194" idx="1"/>
            </p:cNvCxnSpPr>
            <p:nvPr/>
          </p:nvCxnSpPr>
          <p:spPr>
            <a:xfrm>
              <a:off x="4162486" y="3539848"/>
              <a:ext cx="870453" cy="1370621"/>
            </a:xfrm>
            <a:prstGeom prst="curvedConnector3">
              <a:avLst/>
            </a:prstGeom>
            <a:ln w="76200">
              <a:solidFill>
                <a:srgbClr val="7570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B44C4921-C056-18E7-3C3B-D2EC5673C14F}"/>
                </a:ext>
              </a:extLst>
            </p:cNvPr>
            <p:cNvGrpSpPr/>
            <p:nvPr/>
          </p:nvGrpSpPr>
          <p:grpSpPr>
            <a:xfrm>
              <a:off x="9201673" y="3033953"/>
              <a:ext cx="1828800" cy="1011790"/>
              <a:chOff x="9023489" y="2770944"/>
              <a:chExt cx="1828800" cy="1011790"/>
            </a:xfrm>
          </p:grpSpPr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89A44855-0F2E-C07A-ACBD-3ECC63A1D705}"/>
                  </a:ext>
                </a:extLst>
              </p:cNvPr>
              <p:cNvSpPr/>
              <p:nvPr/>
            </p:nvSpPr>
            <p:spPr>
              <a:xfrm>
                <a:off x="9023489" y="2770944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F8856538-903D-5315-8A2C-7D7C406C7526}"/>
                  </a:ext>
                </a:extLst>
              </p:cNvPr>
              <p:cNvSpPr/>
              <p:nvPr/>
            </p:nvSpPr>
            <p:spPr>
              <a:xfrm>
                <a:off x="9023489" y="3325534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</p:grpSp>
        <p:grpSp>
          <p:nvGrpSpPr>
            <p:cNvPr id="1204" name="Group 1203">
              <a:extLst>
                <a:ext uri="{FF2B5EF4-FFF2-40B4-BE49-F238E27FC236}">
                  <a16:creationId xmlns:a16="http://schemas.microsoft.com/office/drawing/2014/main" id="{24FB3E97-276A-577C-FD2A-DD368C0DD6A9}"/>
                </a:ext>
              </a:extLst>
            </p:cNvPr>
            <p:cNvGrpSpPr/>
            <p:nvPr/>
          </p:nvGrpSpPr>
          <p:grpSpPr>
            <a:xfrm>
              <a:off x="9201673" y="4406342"/>
              <a:ext cx="1828800" cy="1008254"/>
              <a:chOff x="9023489" y="4234414"/>
              <a:chExt cx="1828800" cy="1008254"/>
            </a:xfrm>
          </p:grpSpPr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35F6B80B-3187-EFA6-0417-20C83B033C92}"/>
                  </a:ext>
                </a:extLst>
              </p:cNvPr>
              <p:cNvSpPr/>
              <p:nvPr/>
            </p:nvSpPr>
            <p:spPr>
              <a:xfrm>
                <a:off x="9023489" y="4234414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487CC62E-9E7B-8B11-CD56-6378D9F777C6}"/>
                  </a:ext>
                </a:extLst>
              </p:cNvPr>
              <p:cNvSpPr/>
              <p:nvPr/>
            </p:nvSpPr>
            <p:spPr>
              <a:xfrm>
                <a:off x="9023489" y="4785468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</p:grpSp>
        <p:sp>
          <p:nvSpPr>
            <p:cNvPr id="292" name="Rounded Rectangle 291">
              <a:extLst>
                <a:ext uri="{FF2B5EF4-FFF2-40B4-BE49-F238E27FC236}">
                  <a16:creationId xmlns:a16="http://schemas.microsoft.com/office/drawing/2014/main" id="{CB605A59-A501-DC18-F2EB-D47986CCC36C}"/>
                </a:ext>
              </a:extLst>
            </p:cNvPr>
            <p:cNvSpPr/>
            <p:nvPr/>
          </p:nvSpPr>
          <p:spPr>
            <a:xfrm>
              <a:off x="1070012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97926EB-A851-4D6C-8193-8CC2D3438CFF}"/>
                </a:ext>
              </a:extLst>
            </p:cNvPr>
            <p:cNvSpPr txBox="1"/>
            <p:nvPr/>
          </p:nvSpPr>
          <p:spPr>
            <a:xfrm>
              <a:off x="6367771" y="6207901"/>
              <a:ext cx="105455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 = 89</a:t>
              </a: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97AC0A6-B8B4-6E81-F735-8A62EF00245C}"/>
                </a:ext>
              </a:extLst>
            </p:cNvPr>
            <p:cNvSpPr/>
            <p:nvPr/>
          </p:nvSpPr>
          <p:spPr>
            <a:xfrm>
              <a:off x="1272525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9227C22-5EE0-C2D1-2E56-70C9CC2C764C}"/>
                </a:ext>
              </a:extLst>
            </p:cNvPr>
            <p:cNvSpPr/>
            <p:nvPr/>
          </p:nvSpPr>
          <p:spPr>
            <a:xfrm>
              <a:off x="6654430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8106683-8AD5-C02D-3E8E-8C7C031B202A}"/>
                </a:ext>
              </a:extLst>
            </p:cNvPr>
            <p:cNvSpPr/>
            <p:nvPr/>
          </p:nvSpPr>
          <p:spPr>
            <a:xfrm>
              <a:off x="11402163" y="483196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9AC7D9D-5922-24D5-40CA-6452E45458FC}"/>
                </a:ext>
              </a:extLst>
            </p:cNvPr>
            <p:cNvCxnSpPr>
              <a:cxnSpLocks/>
              <a:stCxn id="242" idx="3"/>
              <a:endCxn id="1193" idx="1"/>
            </p:cNvCxnSpPr>
            <p:nvPr/>
          </p:nvCxnSpPr>
          <p:spPr>
            <a:xfrm>
              <a:off x="4162486" y="3539848"/>
              <a:ext cx="870453" cy="0"/>
            </a:xfrm>
            <a:prstGeom prst="line">
              <a:avLst/>
            </a:prstGeom>
            <a:ln w="76200">
              <a:solidFill>
                <a:srgbClr val="D95F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Rounded Rectangle 1058">
              <a:extLst>
                <a:ext uri="{FF2B5EF4-FFF2-40B4-BE49-F238E27FC236}">
                  <a16:creationId xmlns:a16="http://schemas.microsoft.com/office/drawing/2014/main" id="{AD3336FC-EA1C-51CF-768A-FD78DBD95A18}"/>
                </a:ext>
              </a:extLst>
            </p:cNvPr>
            <p:cNvSpPr/>
            <p:nvPr/>
          </p:nvSpPr>
          <p:spPr>
            <a:xfrm>
              <a:off x="11158524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214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013B8EEF-482A-8793-F14C-B8B09C886BBC}"/>
                </a:ext>
              </a:extLst>
            </p:cNvPr>
            <p:cNvGrpSpPr/>
            <p:nvPr/>
          </p:nvGrpSpPr>
          <p:grpSpPr>
            <a:xfrm>
              <a:off x="9201673" y="1677151"/>
              <a:ext cx="1828800" cy="1008254"/>
              <a:chOff x="9023489" y="1453353"/>
              <a:chExt cx="1828800" cy="1008254"/>
            </a:xfrm>
          </p:grpSpPr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57412380-74E9-B09F-50FF-437AB05062CB}"/>
                  </a:ext>
                </a:extLst>
              </p:cNvPr>
              <p:cNvSpPr/>
              <p:nvPr/>
            </p:nvSpPr>
            <p:spPr>
              <a:xfrm>
                <a:off x="9023489" y="2004407"/>
                <a:ext cx="1828800" cy="457200"/>
              </a:xfrm>
              <a:prstGeom prst="roundRect">
                <a:avLst/>
              </a:prstGeom>
              <a:solidFill>
                <a:srgbClr val="377EB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  <p:sp>
            <p:nvSpPr>
              <p:cNvPr id="1117" name="Rounded Rectangle 1116">
                <a:extLst>
                  <a:ext uri="{FF2B5EF4-FFF2-40B4-BE49-F238E27FC236}">
                    <a16:creationId xmlns:a16="http://schemas.microsoft.com/office/drawing/2014/main" id="{FB296DB2-013B-000C-E0C0-E819F285D95A}"/>
                  </a:ext>
                </a:extLst>
              </p:cNvPr>
              <p:cNvSpPr/>
              <p:nvPr/>
            </p:nvSpPr>
            <p:spPr>
              <a:xfrm>
                <a:off x="9023489" y="1453353"/>
                <a:ext cx="1828800" cy="457200"/>
              </a:xfrm>
              <a:prstGeom prst="roundRect">
                <a:avLst/>
              </a:prstGeom>
              <a:solidFill>
                <a:srgbClr val="E41A1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+Pathogen</a:t>
                </a:r>
              </a:p>
            </p:txBody>
          </p:sp>
        </p:grp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3B8712FB-B15E-918C-0AFA-F0E4706ADE0A}"/>
                </a:ext>
              </a:extLst>
            </p:cNvPr>
            <p:cNvSpPr/>
            <p:nvPr/>
          </p:nvSpPr>
          <p:spPr>
            <a:xfrm>
              <a:off x="6861033" y="1083304"/>
              <a:ext cx="1949425" cy="39319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</a:t>
              </a:r>
            </a:p>
          </p:txBody>
        </p:sp>
        <p:sp>
          <p:nvSpPr>
            <p:cNvPr id="1217" name="Rounded Rectangle 1216">
              <a:extLst>
                <a:ext uri="{FF2B5EF4-FFF2-40B4-BE49-F238E27FC236}">
                  <a16:creationId xmlns:a16="http://schemas.microsoft.com/office/drawing/2014/main" id="{5B8A8F6C-4074-57C9-1CFD-A271F3DAA695}"/>
                </a:ext>
              </a:extLst>
            </p:cNvPr>
            <p:cNvSpPr/>
            <p:nvPr/>
          </p:nvSpPr>
          <p:spPr>
            <a:xfrm>
              <a:off x="6476058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F178C832-88BA-01C2-82CE-E01E7D994B96}"/>
                </a:ext>
              </a:extLst>
            </p:cNvPr>
            <p:cNvCxnSpPr>
              <a:cxnSpLocks/>
            </p:cNvCxnSpPr>
            <p:nvPr/>
          </p:nvCxnSpPr>
          <p:spPr>
            <a:xfrm>
              <a:off x="7253298" y="5977521"/>
              <a:ext cx="1155842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7BC52127-0B92-30D9-58B5-2147E34CF236}"/>
                </a:ext>
              </a:extLst>
            </p:cNvPr>
            <p:cNvCxnSpPr>
              <a:cxnSpLocks/>
            </p:cNvCxnSpPr>
            <p:nvPr/>
          </p:nvCxnSpPr>
          <p:spPr>
            <a:xfrm>
              <a:off x="9186380" y="5977521"/>
              <a:ext cx="1972144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9" name="Rounded Rectangle 1238">
              <a:extLst>
                <a:ext uri="{FF2B5EF4-FFF2-40B4-BE49-F238E27FC236}">
                  <a16:creationId xmlns:a16="http://schemas.microsoft.com/office/drawing/2014/main" id="{8C96D0F7-37D1-879D-3DF1-F08A489BB40E}"/>
                </a:ext>
              </a:extLst>
            </p:cNvPr>
            <p:cNvSpPr/>
            <p:nvPr/>
          </p:nvSpPr>
          <p:spPr>
            <a:xfrm>
              <a:off x="12366849" y="1540888"/>
              <a:ext cx="2219563" cy="4665233"/>
            </a:xfrm>
            <a:prstGeom prst="roundRect">
              <a:avLst>
                <a:gd name="adj" fmla="val 7693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02" name="Group 1301">
              <a:extLst>
                <a:ext uri="{FF2B5EF4-FFF2-40B4-BE49-F238E27FC236}">
                  <a16:creationId xmlns:a16="http://schemas.microsoft.com/office/drawing/2014/main" id="{C58D6B4E-091D-8BC4-7978-0ADAC6441E0D}"/>
                </a:ext>
              </a:extLst>
            </p:cNvPr>
            <p:cNvGrpSpPr/>
            <p:nvPr/>
          </p:nvGrpSpPr>
          <p:grpSpPr>
            <a:xfrm>
              <a:off x="12464243" y="3623133"/>
              <a:ext cx="1485625" cy="372042"/>
              <a:chOff x="12433500" y="3597733"/>
              <a:chExt cx="1485625" cy="372042"/>
            </a:xfrm>
          </p:grpSpPr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1409839D-FB70-9F97-84DA-BE1ACEB4E29C}"/>
                  </a:ext>
                </a:extLst>
              </p:cNvPr>
              <p:cNvSpPr/>
              <p:nvPr/>
            </p:nvSpPr>
            <p:spPr>
              <a:xfrm>
                <a:off x="12433500" y="3604015"/>
                <a:ext cx="365760" cy="365760"/>
              </a:xfrm>
              <a:prstGeom prst="ellipse">
                <a:avLst/>
              </a:prstGeom>
              <a:solidFill>
                <a:srgbClr val="A676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1C3CFCDA-F0D8-AD81-62C8-B85A202222CE}"/>
                  </a:ext>
                </a:extLst>
              </p:cNvPr>
              <p:cNvSpPr txBox="1"/>
              <p:nvPr/>
            </p:nvSpPr>
            <p:spPr>
              <a:xfrm>
                <a:off x="12811539" y="3597733"/>
                <a:ext cx="11075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Fecal</a:t>
                </a:r>
              </a:p>
            </p:txBody>
          </p:sp>
        </p:grpSp>
        <p:grpSp>
          <p:nvGrpSpPr>
            <p:cNvPr id="1300" name="Group 1299">
              <a:extLst>
                <a:ext uri="{FF2B5EF4-FFF2-40B4-BE49-F238E27FC236}">
                  <a16:creationId xmlns:a16="http://schemas.microsoft.com/office/drawing/2014/main" id="{0A0BDC21-F750-56D4-304E-119033ED0555}"/>
                </a:ext>
              </a:extLst>
            </p:cNvPr>
            <p:cNvGrpSpPr/>
            <p:nvPr/>
          </p:nvGrpSpPr>
          <p:grpSpPr>
            <a:xfrm>
              <a:off x="12464243" y="4412583"/>
              <a:ext cx="2336290" cy="584775"/>
              <a:chOff x="12444685" y="4298283"/>
              <a:chExt cx="2336290" cy="584775"/>
            </a:xfrm>
          </p:grpSpPr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DAFCA0D2-5E80-184D-3191-9B7FAE3048E4}"/>
                  </a:ext>
                </a:extLst>
              </p:cNvPr>
              <p:cNvSpPr/>
              <p:nvPr/>
            </p:nvSpPr>
            <p:spPr>
              <a:xfrm>
                <a:off x="12444685" y="4427675"/>
                <a:ext cx="365760" cy="365760"/>
              </a:xfrm>
              <a:prstGeom prst="ellipse">
                <a:avLst/>
              </a:prstGeom>
              <a:solidFill>
                <a:srgbClr val="E6AB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</p:txBody>
          </p: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4D27BCE1-BEB4-1636-AF84-07048D0E8E37}"/>
                  </a:ext>
                </a:extLst>
              </p:cNvPr>
              <p:cNvSpPr txBox="1"/>
              <p:nvPr/>
            </p:nvSpPr>
            <p:spPr>
              <a:xfrm>
                <a:off x="12822723" y="4298283"/>
                <a:ext cx="19582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Histopathology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</a:t>
                </a:r>
              </a:p>
            </p:txBody>
          </p:sp>
        </p:grpSp>
        <p:grpSp>
          <p:nvGrpSpPr>
            <p:cNvPr id="1299" name="Group 1298">
              <a:extLst>
                <a:ext uri="{FF2B5EF4-FFF2-40B4-BE49-F238E27FC236}">
                  <a16:creationId xmlns:a16="http://schemas.microsoft.com/office/drawing/2014/main" id="{CA7DBC4E-D3DD-19A5-4028-1BA440B71B49}"/>
                </a:ext>
              </a:extLst>
            </p:cNvPr>
            <p:cNvGrpSpPr/>
            <p:nvPr/>
          </p:nvGrpSpPr>
          <p:grpSpPr>
            <a:xfrm>
              <a:off x="12464243" y="4045067"/>
              <a:ext cx="1911029" cy="365760"/>
              <a:chOff x="12426155" y="3981567"/>
              <a:chExt cx="1911029" cy="365760"/>
            </a:xfrm>
          </p:grpSpPr>
          <p:sp>
            <p:nvSpPr>
              <p:cNvPr id="1253" name="Oval 1252">
                <a:extLst>
                  <a:ext uri="{FF2B5EF4-FFF2-40B4-BE49-F238E27FC236}">
                    <a16:creationId xmlns:a16="http://schemas.microsoft.com/office/drawing/2014/main" id="{9D5ED11F-D3B7-F367-D829-07CA719415CA}"/>
                  </a:ext>
                </a:extLst>
              </p:cNvPr>
              <p:cNvSpPr/>
              <p:nvPr/>
            </p:nvSpPr>
            <p:spPr>
              <a:xfrm>
                <a:off x="12426155" y="3981567"/>
                <a:ext cx="365760" cy="365760"/>
              </a:xfrm>
              <a:prstGeom prst="ellipse">
                <a:avLst/>
              </a:prstGeom>
              <a:solidFill>
                <a:srgbClr val="E72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1254" name="TextBox 1253">
                <a:extLst>
                  <a:ext uri="{FF2B5EF4-FFF2-40B4-BE49-F238E27FC236}">
                    <a16:creationId xmlns:a16="http://schemas.microsoft.com/office/drawing/2014/main" id="{CFA21C14-5C10-FCC7-4700-DEA5710D8825}"/>
                  </a:ext>
                </a:extLst>
              </p:cNvPr>
              <p:cNvSpPr txBox="1"/>
              <p:nvPr/>
            </p:nvSpPr>
            <p:spPr>
              <a:xfrm>
                <a:off x="12827905" y="3991744"/>
                <a:ext cx="1509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Physiology</a:t>
                </a:r>
              </a:p>
            </p:txBody>
          </p:sp>
        </p:grp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97DC7822-8F52-ADD1-406D-41B34290C2BE}"/>
                </a:ext>
              </a:extLst>
            </p:cNvPr>
            <p:cNvSpPr txBox="1"/>
            <p:nvPr/>
          </p:nvSpPr>
          <p:spPr>
            <a:xfrm>
              <a:off x="12366843" y="1587305"/>
              <a:ext cx="221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 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grpSp>
          <p:nvGrpSpPr>
            <p:cNvPr id="1303" name="Group 1302">
              <a:extLst>
                <a:ext uri="{FF2B5EF4-FFF2-40B4-BE49-F238E27FC236}">
                  <a16:creationId xmlns:a16="http://schemas.microsoft.com/office/drawing/2014/main" id="{8BCC9212-4E43-0C31-AA85-E0A9888F427E}"/>
                </a:ext>
              </a:extLst>
            </p:cNvPr>
            <p:cNvGrpSpPr/>
            <p:nvPr/>
          </p:nvGrpSpPr>
          <p:grpSpPr>
            <a:xfrm>
              <a:off x="12443845" y="3210990"/>
              <a:ext cx="1639363" cy="338554"/>
              <a:chOff x="12443845" y="3210990"/>
              <a:chExt cx="1639363" cy="338554"/>
            </a:xfrm>
          </p:grpSpPr>
          <p:sp>
            <p:nvSpPr>
              <p:cNvPr id="1262" name="Rounded Rectangle 1261">
                <a:extLst>
                  <a:ext uri="{FF2B5EF4-FFF2-40B4-BE49-F238E27FC236}">
                    <a16:creationId xmlns:a16="http://schemas.microsoft.com/office/drawing/2014/main" id="{07AA7538-9043-BBCE-1C13-D09C7F6CF766}"/>
                  </a:ext>
                </a:extLst>
              </p:cNvPr>
              <p:cNvSpPr/>
              <p:nvPr/>
            </p:nvSpPr>
            <p:spPr>
              <a:xfrm>
                <a:off x="12443845" y="3232090"/>
                <a:ext cx="358730" cy="296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3A11E022-3113-3AA8-7C62-A09CB92554AD}"/>
                  </a:ext>
                </a:extLst>
              </p:cNvPr>
              <p:cNvSpPr txBox="1"/>
              <p:nvPr/>
            </p:nvSpPr>
            <p:spPr>
              <a:xfrm>
                <a:off x="12827905" y="3210990"/>
                <a:ext cx="125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Days old</a:t>
                </a:r>
              </a:p>
            </p:txBody>
          </p:sp>
        </p:grpSp>
        <p:grpSp>
          <p:nvGrpSpPr>
            <p:cNvPr id="1304" name="Group 1303">
              <a:extLst>
                <a:ext uri="{FF2B5EF4-FFF2-40B4-BE49-F238E27FC236}">
                  <a16:creationId xmlns:a16="http://schemas.microsoft.com/office/drawing/2014/main" id="{C49DB0DA-A34F-689D-CA28-42F89416D415}"/>
                </a:ext>
              </a:extLst>
            </p:cNvPr>
            <p:cNvGrpSpPr/>
            <p:nvPr/>
          </p:nvGrpSpPr>
          <p:grpSpPr>
            <a:xfrm>
              <a:off x="12449121" y="2417343"/>
              <a:ext cx="1639816" cy="366373"/>
              <a:chOff x="12449121" y="2417343"/>
              <a:chExt cx="1639816" cy="366373"/>
            </a:xfrm>
          </p:grpSpPr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0B513FF4-0C55-DACE-D8E1-63856D0FF932}"/>
                  </a:ext>
                </a:extLst>
              </p:cNvPr>
              <p:cNvGrpSpPr/>
              <p:nvPr/>
            </p:nvGrpSpPr>
            <p:grpSpPr>
              <a:xfrm>
                <a:off x="12449121" y="2417343"/>
                <a:ext cx="358731" cy="366373"/>
                <a:chOff x="140883" y="2924214"/>
                <a:chExt cx="358731" cy="366373"/>
              </a:xfrm>
            </p:grpSpPr>
            <p:sp>
              <p:nvSpPr>
                <p:cNvPr id="1265" name="Rounded Rectangle 1264">
                  <a:extLst>
                    <a:ext uri="{FF2B5EF4-FFF2-40B4-BE49-F238E27FC236}">
                      <a16:creationId xmlns:a16="http://schemas.microsoft.com/office/drawing/2014/main" id="{D737EAD0-E461-E64A-8A96-D6235DE9866D}"/>
                    </a:ext>
                  </a:extLst>
                </p:cNvPr>
                <p:cNvSpPr/>
                <p:nvPr/>
              </p:nvSpPr>
              <p:spPr>
                <a:xfrm>
                  <a:off x="140883" y="2924214"/>
                  <a:ext cx="182880" cy="182880"/>
                </a:xfrm>
                <a:prstGeom prst="roundRect">
                  <a:avLst/>
                </a:prstGeom>
                <a:solidFill>
                  <a:srgbClr val="1B9E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6" name="Rounded Rectangle 1265">
                  <a:extLst>
                    <a:ext uri="{FF2B5EF4-FFF2-40B4-BE49-F238E27FC236}">
                      <a16:creationId xmlns:a16="http://schemas.microsoft.com/office/drawing/2014/main" id="{DEA282D4-E039-0599-1F7C-04D0C66A6540}"/>
                    </a:ext>
                  </a:extLst>
                </p:cNvPr>
                <p:cNvSpPr/>
                <p:nvPr/>
              </p:nvSpPr>
              <p:spPr>
                <a:xfrm>
                  <a:off x="316734" y="2924214"/>
                  <a:ext cx="182880" cy="182880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7" name="Rounded Rectangle 1266">
                  <a:extLst>
                    <a:ext uri="{FF2B5EF4-FFF2-40B4-BE49-F238E27FC236}">
                      <a16:creationId xmlns:a16="http://schemas.microsoft.com/office/drawing/2014/main" id="{5F588940-17A0-0B82-C77B-B6BD7164CABE}"/>
                    </a:ext>
                  </a:extLst>
                </p:cNvPr>
                <p:cNvSpPr/>
                <p:nvPr/>
              </p:nvSpPr>
              <p:spPr>
                <a:xfrm>
                  <a:off x="140883" y="3107707"/>
                  <a:ext cx="182880" cy="182880"/>
                </a:xfrm>
                <a:prstGeom prst="roundRect">
                  <a:avLst/>
                </a:prstGeom>
                <a:solidFill>
                  <a:srgbClr val="7570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8" name="Rounded Rectangle 1267">
                  <a:extLst>
                    <a:ext uri="{FF2B5EF4-FFF2-40B4-BE49-F238E27FC236}">
                      <a16:creationId xmlns:a16="http://schemas.microsoft.com/office/drawing/2014/main" id="{6C2A6CA3-6182-F1A3-7912-A6462CC181C8}"/>
                    </a:ext>
                  </a:extLst>
                </p:cNvPr>
                <p:cNvSpPr/>
                <p:nvPr/>
              </p:nvSpPr>
              <p:spPr>
                <a:xfrm>
                  <a:off x="330735" y="3109617"/>
                  <a:ext cx="165279" cy="16291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EEF27DFE-CB0C-522D-0693-00D4F781050B}"/>
                  </a:ext>
                </a:extLst>
              </p:cNvPr>
              <p:cNvSpPr txBox="1"/>
              <p:nvPr/>
            </p:nvSpPr>
            <p:spPr>
              <a:xfrm>
                <a:off x="12833634" y="2431252"/>
                <a:ext cx="125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Treatment</a:t>
                </a:r>
              </a:p>
            </p:txBody>
          </p:sp>
        </p:grp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0A8FA942-28E1-9D72-7D44-42CB1EFE8D1F}"/>
                </a:ext>
              </a:extLst>
            </p:cNvPr>
            <p:cNvSpPr txBox="1"/>
            <p:nvPr/>
          </p:nvSpPr>
          <p:spPr>
            <a:xfrm>
              <a:off x="12476307" y="2820387"/>
              <a:ext cx="1958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 # Fish Sampled</a:t>
              </a:r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A8AE295D-D236-75C5-AA29-B1E280754815}"/>
                </a:ext>
              </a:extLst>
            </p:cNvPr>
            <p:cNvSpPr/>
            <p:nvPr/>
          </p:nvSpPr>
          <p:spPr>
            <a:xfrm>
              <a:off x="6367772" y="6685364"/>
              <a:ext cx="493262" cy="493262"/>
            </a:xfrm>
            <a:prstGeom prst="ellipse">
              <a:avLst/>
            </a:prstGeom>
            <a:solidFill>
              <a:srgbClr val="A67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274" name="Oval 1273">
              <a:extLst>
                <a:ext uri="{FF2B5EF4-FFF2-40B4-BE49-F238E27FC236}">
                  <a16:creationId xmlns:a16="http://schemas.microsoft.com/office/drawing/2014/main" id="{49F9465B-8922-CA57-76C8-B4B29DE5C84D}"/>
                </a:ext>
              </a:extLst>
            </p:cNvPr>
            <p:cNvSpPr/>
            <p:nvPr/>
          </p:nvSpPr>
          <p:spPr>
            <a:xfrm>
              <a:off x="11091982" y="6669222"/>
              <a:ext cx="493262" cy="493262"/>
            </a:xfrm>
            <a:prstGeom prst="ellipse">
              <a:avLst/>
            </a:prstGeom>
            <a:solidFill>
              <a:srgbClr val="A67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C25F6FEF-E4CD-D055-3816-AAF881A93FFD}"/>
                </a:ext>
              </a:extLst>
            </p:cNvPr>
            <p:cNvSpPr/>
            <p:nvPr/>
          </p:nvSpPr>
          <p:spPr>
            <a:xfrm>
              <a:off x="6929062" y="6669222"/>
              <a:ext cx="493262" cy="493262"/>
            </a:xfrm>
            <a:prstGeom prst="ellipse">
              <a:avLst/>
            </a:prstGeom>
            <a:solidFill>
              <a:srgbClr val="E72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D83AF912-5C4B-7C5F-B5A1-25266948FE51}"/>
                </a:ext>
              </a:extLst>
            </p:cNvPr>
            <p:cNvSpPr/>
            <p:nvPr/>
          </p:nvSpPr>
          <p:spPr>
            <a:xfrm>
              <a:off x="11675132" y="6649441"/>
              <a:ext cx="493262" cy="493262"/>
            </a:xfrm>
            <a:prstGeom prst="ellipse">
              <a:avLst/>
            </a:prstGeom>
            <a:solidFill>
              <a:srgbClr val="E72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277" name="TextBox 1276">
              <a:extLst>
                <a:ext uri="{FF2B5EF4-FFF2-40B4-BE49-F238E27FC236}">
                  <a16:creationId xmlns:a16="http://schemas.microsoft.com/office/drawing/2014/main" id="{F8E06E63-761B-DDAC-DC25-24F52E7DC885}"/>
                </a:ext>
              </a:extLst>
            </p:cNvPr>
            <p:cNvSpPr txBox="1"/>
            <p:nvPr/>
          </p:nvSpPr>
          <p:spPr>
            <a:xfrm>
              <a:off x="11091983" y="6207901"/>
              <a:ext cx="10764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 = 87</a:t>
              </a:r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6EC4B9CA-D940-4591-C772-CA30A1021D67}"/>
                </a:ext>
              </a:extLst>
            </p:cNvPr>
            <p:cNvSpPr/>
            <p:nvPr/>
          </p:nvSpPr>
          <p:spPr>
            <a:xfrm>
              <a:off x="11091982" y="7227760"/>
              <a:ext cx="493262" cy="493262"/>
            </a:xfrm>
            <a:prstGeom prst="ellipse">
              <a:avLst/>
            </a:prstGeom>
            <a:solidFill>
              <a:srgbClr val="E6A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280" name="Diamond 1279">
              <a:extLst>
                <a:ext uri="{FF2B5EF4-FFF2-40B4-BE49-F238E27FC236}">
                  <a16:creationId xmlns:a16="http://schemas.microsoft.com/office/drawing/2014/main" id="{5FEA2E3A-C9C8-9F65-B9E6-46AA53741267}"/>
                </a:ext>
              </a:extLst>
            </p:cNvPr>
            <p:cNvSpPr/>
            <p:nvPr/>
          </p:nvSpPr>
          <p:spPr>
            <a:xfrm>
              <a:off x="6367771" y="7256038"/>
              <a:ext cx="493262" cy="493262"/>
            </a:xfrm>
            <a:prstGeom prst="diamond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282" name="Diamond 1281">
              <a:extLst>
                <a:ext uri="{FF2B5EF4-FFF2-40B4-BE49-F238E27FC236}">
                  <a16:creationId xmlns:a16="http://schemas.microsoft.com/office/drawing/2014/main" id="{3490774A-E545-EFE8-7FBB-CCFC347D1679}"/>
                </a:ext>
              </a:extLst>
            </p:cNvPr>
            <p:cNvSpPr/>
            <p:nvPr/>
          </p:nvSpPr>
          <p:spPr>
            <a:xfrm>
              <a:off x="4561926" y="6340795"/>
              <a:ext cx="493262" cy="493262"/>
            </a:xfrm>
            <a:prstGeom prst="diamond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grpSp>
          <p:nvGrpSpPr>
            <p:cNvPr id="1301" name="Group 1300">
              <a:extLst>
                <a:ext uri="{FF2B5EF4-FFF2-40B4-BE49-F238E27FC236}">
                  <a16:creationId xmlns:a16="http://schemas.microsoft.com/office/drawing/2014/main" id="{A76443AA-0197-C3C7-D4BB-708D4F79079E}"/>
                </a:ext>
              </a:extLst>
            </p:cNvPr>
            <p:cNvGrpSpPr/>
            <p:nvPr/>
          </p:nvGrpSpPr>
          <p:grpSpPr>
            <a:xfrm>
              <a:off x="12464243" y="4901842"/>
              <a:ext cx="2064338" cy="584775"/>
              <a:chOff x="12413443" y="4876442"/>
              <a:chExt cx="2064338" cy="584775"/>
            </a:xfrm>
          </p:grpSpPr>
          <p:sp>
            <p:nvSpPr>
              <p:cNvPr id="1284" name="Diamond 1283">
                <a:extLst>
                  <a:ext uri="{FF2B5EF4-FFF2-40B4-BE49-F238E27FC236}">
                    <a16:creationId xmlns:a16="http://schemas.microsoft.com/office/drawing/2014/main" id="{E1482359-1186-6B5C-82CB-27E7CADF3E36}"/>
                  </a:ext>
                </a:extLst>
              </p:cNvPr>
              <p:cNvSpPr/>
              <p:nvPr/>
            </p:nvSpPr>
            <p:spPr>
              <a:xfrm>
                <a:off x="12413443" y="4974298"/>
                <a:ext cx="389062" cy="389062"/>
              </a:xfrm>
              <a:prstGeom prst="diamond">
                <a:avLst/>
              </a:prstGeom>
              <a:solidFill>
                <a:srgbClr val="FF7F00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285" name="TextBox 1284">
                <a:extLst>
                  <a:ext uri="{FF2B5EF4-FFF2-40B4-BE49-F238E27FC236}">
                    <a16:creationId xmlns:a16="http://schemas.microsoft.com/office/drawing/2014/main" id="{4C30A174-B3E4-7614-FE8B-42ADFB049BBB}"/>
                  </a:ext>
                </a:extLst>
              </p:cNvPr>
              <p:cNvSpPr txBox="1"/>
              <p:nvPr/>
            </p:nvSpPr>
            <p:spPr>
              <a:xfrm>
                <a:off x="12833634" y="4876442"/>
                <a:ext cx="164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Diet formulation change</a:t>
                </a:r>
              </a:p>
            </p:txBody>
          </p:sp>
        </p:grp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DF35E77A-CD04-84F2-3986-540EFF9F021B}"/>
                </a:ext>
              </a:extLst>
            </p:cNvPr>
            <p:cNvSpPr/>
            <p:nvPr/>
          </p:nvSpPr>
          <p:spPr>
            <a:xfrm>
              <a:off x="2091746" y="3213889"/>
              <a:ext cx="2070740" cy="6519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Unassigned</a:t>
              </a:r>
            </a:p>
          </p:txBody>
        </p:sp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1267CBA1-90AF-F621-5411-97AF4A86EE30}"/>
                </a:ext>
              </a:extLst>
            </p:cNvPr>
            <p:cNvCxnSpPr>
              <a:cxnSpLocks/>
              <a:stCxn id="292" idx="3"/>
              <a:endCxn id="291" idx="1"/>
            </p:cNvCxnSpPr>
            <p:nvPr/>
          </p:nvCxnSpPr>
          <p:spPr>
            <a:xfrm>
              <a:off x="1847252" y="5977521"/>
              <a:ext cx="2569372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>
              <a:extLst>
                <a:ext uri="{FF2B5EF4-FFF2-40B4-BE49-F238E27FC236}">
                  <a16:creationId xmlns:a16="http://schemas.microsoft.com/office/drawing/2014/main" id="{0AAE8CB0-222F-AC2D-F96E-3422E4784D0A}"/>
                </a:ext>
              </a:extLst>
            </p:cNvPr>
            <p:cNvCxnSpPr>
              <a:cxnSpLocks/>
              <a:stCxn id="291" idx="3"/>
              <a:endCxn id="1217" idx="1"/>
            </p:cNvCxnSpPr>
            <p:nvPr/>
          </p:nvCxnSpPr>
          <p:spPr>
            <a:xfrm>
              <a:off x="5193864" y="5977521"/>
              <a:ext cx="1282194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E5DAD8-6F96-64EB-7810-384EFC3DF4B1}"/>
                </a:ext>
              </a:extLst>
            </p:cNvPr>
            <p:cNvGrpSpPr/>
            <p:nvPr/>
          </p:nvGrpSpPr>
          <p:grpSpPr>
            <a:xfrm>
              <a:off x="12464243" y="5456533"/>
              <a:ext cx="2064338" cy="584775"/>
              <a:chOff x="12464243" y="5456533"/>
              <a:chExt cx="2064338" cy="584775"/>
            </a:xfrm>
          </p:grpSpPr>
          <p:sp>
            <p:nvSpPr>
              <p:cNvPr id="2" name="Diamond 1">
                <a:extLst>
                  <a:ext uri="{FF2B5EF4-FFF2-40B4-BE49-F238E27FC236}">
                    <a16:creationId xmlns:a16="http://schemas.microsoft.com/office/drawing/2014/main" id="{CD1D55B4-AB9A-3573-1CF4-2FBE2851E81A}"/>
                  </a:ext>
                </a:extLst>
              </p:cNvPr>
              <p:cNvSpPr/>
              <p:nvPr/>
            </p:nvSpPr>
            <p:spPr>
              <a:xfrm>
                <a:off x="12464243" y="5554389"/>
                <a:ext cx="389062" cy="389062"/>
              </a:xfrm>
              <a:prstGeom prst="diamond">
                <a:avLst/>
              </a:prstGeom>
              <a:solidFill>
                <a:srgbClr val="E41A1C"/>
              </a:solidFill>
              <a:ln>
                <a:solidFill>
                  <a:srgbClr val="FF7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53002-72B4-924C-C17B-21958A50FFAB}"/>
                  </a:ext>
                </a:extLst>
              </p:cNvPr>
              <p:cNvSpPr txBox="1"/>
              <p:nvPr/>
            </p:nvSpPr>
            <p:spPr>
              <a:xfrm>
                <a:off x="12884434" y="5456533"/>
                <a:ext cx="16441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Pathogen exposure</a:t>
                </a:r>
              </a:p>
            </p:txBody>
          </p:sp>
        </p:grp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BB3D5CB5-5559-4927-1671-B69D2D20DD24}"/>
                </a:ext>
              </a:extLst>
            </p:cNvPr>
            <p:cNvSpPr/>
            <p:nvPr/>
          </p:nvSpPr>
          <p:spPr>
            <a:xfrm>
              <a:off x="8563833" y="6340795"/>
              <a:ext cx="493253" cy="493253"/>
            </a:xfrm>
            <a:prstGeom prst="diamond">
              <a:avLst/>
            </a:prstGeom>
            <a:solidFill>
              <a:srgbClr val="E41A1C"/>
            </a:solidFill>
            <a:ln>
              <a:solidFill>
                <a:srgbClr val="E41A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3EF679E6-EC17-5863-2442-A54D62C1A191}"/>
                </a:ext>
              </a:extLst>
            </p:cNvPr>
            <p:cNvCxnSpPr>
              <a:cxnSpLocks/>
            </p:cNvCxnSpPr>
            <p:nvPr/>
          </p:nvCxnSpPr>
          <p:spPr>
            <a:xfrm>
              <a:off x="8810460" y="800276"/>
              <a:ext cx="0" cy="502920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E639048-61AA-5364-E6E9-547F7E64493E}"/>
                </a:ext>
              </a:extLst>
            </p:cNvPr>
            <p:cNvSpPr/>
            <p:nvPr/>
          </p:nvSpPr>
          <p:spPr>
            <a:xfrm>
              <a:off x="8625862" y="483196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57" name="Rounded Rectangle 1056">
              <a:extLst>
                <a:ext uri="{FF2B5EF4-FFF2-40B4-BE49-F238E27FC236}">
                  <a16:creationId xmlns:a16="http://schemas.microsoft.com/office/drawing/2014/main" id="{4DEBA286-F914-4711-D1DE-769CF711B0D3}"/>
                </a:ext>
              </a:extLst>
            </p:cNvPr>
            <p:cNvSpPr/>
            <p:nvPr/>
          </p:nvSpPr>
          <p:spPr>
            <a:xfrm>
              <a:off x="8409140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BF8A5C4D-2A2F-9E33-C97D-158CF91654F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91" y="1341806"/>
              <a:ext cx="0" cy="448767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677DFD68-75C5-C5AF-29BA-C4163EBAAFB6}"/>
                </a:ext>
              </a:extLst>
            </p:cNvPr>
            <p:cNvSpPr/>
            <p:nvPr/>
          </p:nvSpPr>
          <p:spPr>
            <a:xfrm>
              <a:off x="4416624" y="5748921"/>
              <a:ext cx="777240" cy="457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en-US" b="1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799418C2-243E-684D-8198-7CE4313B7359}"/>
                </a:ext>
              </a:extLst>
            </p:cNvPr>
            <p:cNvSpPr/>
            <p:nvPr/>
          </p:nvSpPr>
          <p:spPr>
            <a:xfrm>
              <a:off x="4637146" y="1087403"/>
              <a:ext cx="384995" cy="384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10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91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5619</TotalTime>
  <Words>69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Sieler Jr, Michael James</dc:creator>
  <cp:lastModifiedBy>Sieler Jr, Michael James</cp:lastModifiedBy>
  <cp:revision>24</cp:revision>
  <dcterms:created xsi:type="dcterms:W3CDTF">2022-11-18T01:56:31Z</dcterms:created>
  <dcterms:modified xsi:type="dcterms:W3CDTF">2022-11-30T18:11:16Z</dcterms:modified>
</cp:coreProperties>
</file>