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130.png" ContentType="image/png"/>
  <Override PartName="/ppt/media/image58.png" ContentType="image/png"/>
  <Override PartName="/ppt/media/image2.png" ContentType="image/png"/>
  <Override PartName="/ppt/media/image131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21.png" ContentType="image/png"/>
  <Override PartName="/ppt/media/image49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48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140.png" ContentType="image/png"/>
  <Override PartName="/ppt/media/image68.png" ContentType="image/png"/>
  <Override PartName="/ppt/media/image141.png" ContentType="image/png"/>
  <Override PartName="/ppt/media/image69.png" ContentType="image/png"/>
  <Override PartName="/ppt/media/image73.png" ContentType="image/png"/>
  <Override PartName="/ppt/media/image76.png" ContentType="image/png"/>
  <Override PartName="/ppt/media/image77.png" ContentType="image/png"/>
  <Override PartName="/ppt/media/image150.png" ContentType="image/png"/>
  <Override PartName="/ppt/media/image78.png" ContentType="image/png"/>
  <Override PartName="/ppt/media/image151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0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FEFAAE2A-1A05-4B4A-A746-B4B8B11C9FA2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D9B806B-C734-4695-A19F-B6B1ACAB98FA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jpe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hyperlink" Target="http://www.vilniuscoding.lt/" TargetMode="External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hyperlink" Target="http://www.vilniuscoding.lt/" TargetMode="External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hyperlink" Target="http://www.examplearts.com/" TargetMode="External"/><Relationship Id="rId3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image" Target="../media/image96.png"/><Relationship Id="rId3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www.w3schools.com/html/html5_syntax.asp" TargetMode="External"/><Relationship Id="rId3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slideLayout" Target="../slideLayouts/slideLayout1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slideLayout" Target="../slideLayouts/slideLayout1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1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png"/><Relationship Id="rId3" Type="http://schemas.openxmlformats.org/officeDocument/2006/relationships/slideLayout" Target="../slideLayouts/slideLayout1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slideLayout" Target="../slideLayouts/slideLayout1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slideLayout" Target="../slideLayouts/slideLayout1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slideLayout" Target="../slideLayouts/slideLayout1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image" Target="../media/image143.png"/><Relationship Id="rId3" Type="http://schemas.openxmlformats.org/officeDocument/2006/relationships/slideLayout" Target="../slideLayouts/slideLayout1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slideLayout" Target="../slideLayouts/slideLayout1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slideLayout" Target="../slideLayouts/slideLayout1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slideLayout" Target="../slideLayouts/slideLayout1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150.png"/><Relationship Id="rId2" Type="http://schemas.openxmlformats.org/officeDocument/2006/relationships/image" Target="../media/image151.png"/><Relationship Id="rId3" Type="http://schemas.openxmlformats.org/officeDocument/2006/relationships/slideLayout" Target="../slideLayouts/slideLayout1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15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604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Paragrafai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88000" y="1613520"/>
            <a:ext cx="702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900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1517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Paragrafo 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5"/>
          <p:cNvSpPr/>
          <p:nvPr/>
        </p:nvSpPr>
        <p:spPr>
          <a:xfrm flipH="1">
            <a:off x="288000" y="216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251280" y="2248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48000" y="2674440"/>
            <a:ext cx="489564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Pastorinimas ir pakreipimas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88000" y="1613520"/>
            <a:ext cx="702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00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4"/>
          <p:cNvSpPr txBox="1"/>
          <p:nvPr/>
        </p:nvSpPr>
        <p:spPr>
          <a:xfrm>
            <a:off x="1517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Pastorinimas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899640" y="190224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8"/>
          <p:cNvSpPr txBox="1"/>
          <p:nvPr/>
        </p:nvSpPr>
        <p:spPr>
          <a:xfrm>
            <a:off x="1516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Pakreipimas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27760" y="2885400"/>
            <a:ext cx="4800240" cy="18666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Superscript ir subscript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88000" y="1613520"/>
            <a:ext cx="936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&lt;sup&gt;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&lt;sub&gt;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080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4"/>
          <p:cNvSpPr txBox="1"/>
          <p:nvPr/>
        </p:nvSpPr>
        <p:spPr>
          <a:xfrm>
            <a:off x="1517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1080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8"/>
          <p:cNvSpPr txBox="1"/>
          <p:nvPr/>
        </p:nvSpPr>
        <p:spPr>
          <a:xfrm>
            <a:off x="1516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20000" y="2886120"/>
            <a:ext cx="4047840" cy="7138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Tuščio tarpo naudojimas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216000" y="1368000"/>
            <a:ext cx="8496000" cy="23544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231120" y="3960000"/>
            <a:ext cx="2504880" cy="914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5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Teksto lūžis ir horizontali linija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288000" y="1613520"/>
            <a:ext cx="936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&lt;br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&lt;hr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080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4"/>
          <p:cNvSpPr txBox="1"/>
          <p:nvPr/>
        </p:nvSpPr>
        <p:spPr>
          <a:xfrm>
            <a:off x="1517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Tekstų lūžis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1080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8"/>
          <p:cNvSpPr txBox="1"/>
          <p:nvPr/>
        </p:nvSpPr>
        <p:spPr>
          <a:xfrm>
            <a:off x="1516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Horizontali linija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936000" y="2839680"/>
            <a:ext cx="4042080" cy="1840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5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Semantika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Yra elementų skirtų ne teksto specifiniam žymėjimui ar puslapio struktūros keitimui, bet pridedančių papildomos informacijos.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Paryškinimas ir pabrėžimas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88000" y="1613520"/>
            <a:ext cx="1224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&lt;strong 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&lt;em&gt;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440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4"/>
          <p:cNvSpPr txBox="1"/>
          <p:nvPr/>
        </p:nvSpPr>
        <p:spPr>
          <a:xfrm>
            <a:off x="1877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Svarbus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1440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8"/>
          <p:cNvSpPr txBox="1"/>
          <p:nvPr/>
        </p:nvSpPr>
        <p:spPr>
          <a:xfrm>
            <a:off x="1876680" y="1872360"/>
            <a:ext cx="27075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Pabrėžimas sakinyje keičiantis sakinio esmę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504000" y="2778480"/>
            <a:ext cx="5466960" cy="16855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18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Ištrauka/citata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88000" y="1613520"/>
            <a:ext cx="360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&lt;blockquote cite=“address“&gt;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&lt;q&gt;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276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4"/>
          <p:cNvSpPr txBox="1"/>
          <p:nvPr/>
        </p:nvSpPr>
        <p:spPr>
          <a:xfrm>
            <a:off x="3713040" y="1656000"/>
            <a:ext cx="144720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Ilgoms. Viso paragrafo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3276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8"/>
          <p:cNvSpPr txBox="1"/>
          <p:nvPr/>
        </p:nvSpPr>
        <p:spPr>
          <a:xfrm>
            <a:off x="3712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Trumpoms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32000" y="3034080"/>
            <a:ext cx="6057720" cy="6379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28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Sutrumpinimai ir akronimai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&lt;abbr title=“žodis“&gt;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&lt;acronym title=“pilnas pavadinimas“&gt;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4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4"/>
          <p:cNvSpPr txBox="1"/>
          <p:nvPr/>
        </p:nvSpPr>
        <p:spPr>
          <a:xfrm>
            <a:off x="4721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4284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Shape 8"/>
          <p:cNvSpPr txBox="1"/>
          <p:nvPr/>
        </p:nvSpPr>
        <p:spPr>
          <a:xfrm>
            <a:off x="4720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Akronimas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600120" y="2878200"/>
            <a:ext cx="4295880" cy="1009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Citatos ir apibrėžimai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&lt;cite&gt;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&lt;dfn&gt;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284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4"/>
          <p:cNvSpPr txBox="1"/>
          <p:nvPr/>
        </p:nvSpPr>
        <p:spPr>
          <a:xfrm>
            <a:off x="4721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Citata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4284000" y="1919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8"/>
          <p:cNvSpPr txBox="1"/>
          <p:nvPr/>
        </p:nvSpPr>
        <p:spPr>
          <a:xfrm>
            <a:off x="4720680" y="187236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Apibrėžimas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HTML?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7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Apie autorių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&lt;address&gt;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584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2021040" y="165600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Kontaktai, detalės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>
            <a:off x="251280" y="2356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792000" y="2952000"/>
            <a:ext cx="2352240" cy="5900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55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Pakeitimai turinyje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08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4"/>
          <p:cNvSpPr txBox="1"/>
          <p:nvPr/>
        </p:nvSpPr>
        <p:spPr>
          <a:xfrm>
            <a:off x="1445040" y="1656000"/>
            <a:ext cx="165132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Turinys kuris buvo įterptas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5"/>
          <p:cNvSpPr/>
          <p:nvPr/>
        </p:nvSpPr>
        <p:spPr>
          <a:xfrm flipH="1">
            <a:off x="288000" y="252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251280" y="264492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733320" y="3132000"/>
            <a:ext cx="2866680" cy="1342800"/>
          </a:xfrm>
          <a:prstGeom prst="rect">
            <a:avLst/>
          </a:prstGeom>
          <a:ln>
            <a:noFill/>
          </a:ln>
        </p:spPr>
      </p:pic>
      <p:sp>
        <p:nvSpPr>
          <p:cNvPr id="262" name="CustomShape 7"/>
          <p:cNvSpPr/>
          <p:nvPr/>
        </p:nvSpPr>
        <p:spPr>
          <a:xfrm>
            <a:off x="1007640" y="193824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8"/>
          <p:cNvSpPr txBox="1"/>
          <p:nvPr/>
        </p:nvSpPr>
        <p:spPr>
          <a:xfrm>
            <a:off x="1444680" y="1908360"/>
            <a:ext cx="16725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Turinys kuris buvo ištrintas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9"/>
          <p:cNvSpPr/>
          <p:nvPr/>
        </p:nvSpPr>
        <p:spPr>
          <a:xfrm>
            <a:off x="1007280" y="219060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10"/>
          <p:cNvSpPr txBox="1"/>
          <p:nvPr/>
        </p:nvSpPr>
        <p:spPr>
          <a:xfrm>
            <a:off x="1444320" y="216072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Nebeaktualus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7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Pilnas pavyzdys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144000" y="1506960"/>
            <a:ext cx="8858160" cy="2525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73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Surikiuoti 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sarašuose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2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Surikiuoti 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008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4"/>
          <p:cNvSpPr txBox="1"/>
          <p:nvPr/>
        </p:nvSpPr>
        <p:spPr>
          <a:xfrm>
            <a:off x="1445040" y="1656000"/>
            <a:ext cx="20325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Surikiuotas sąrašas (ordered list)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251280" y="252000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1007640" y="193824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8"/>
          <p:cNvSpPr txBox="1"/>
          <p:nvPr/>
        </p:nvSpPr>
        <p:spPr>
          <a:xfrm>
            <a:off x="1444680" y="1908360"/>
            <a:ext cx="170928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Sąrašo elementas list item)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263520" y="2880000"/>
            <a:ext cx="8448480" cy="19713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92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Nerikiuoti 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&lt;ul&gt;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1008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4"/>
          <p:cNvSpPr txBox="1"/>
          <p:nvPr/>
        </p:nvSpPr>
        <p:spPr>
          <a:xfrm>
            <a:off x="1445040" y="1656000"/>
            <a:ext cx="21801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Nerikiuotas sąrašas (unordered list)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5"/>
          <p:cNvSpPr/>
          <p:nvPr/>
        </p:nvSpPr>
        <p:spPr>
          <a:xfrm flipH="1">
            <a:off x="288000" y="2340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251280" y="252000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1007640" y="193824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8"/>
          <p:cNvSpPr txBox="1"/>
          <p:nvPr/>
        </p:nvSpPr>
        <p:spPr>
          <a:xfrm>
            <a:off x="1444680" y="1908360"/>
            <a:ext cx="170928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Sąrašo elementas list item)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789840" y="3168000"/>
            <a:ext cx="1514160" cy="14094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2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Apibrėžiantieji 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288000" y="1613520"/>
            <a:ext cx="4320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008000" y="168588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1445040" y="1656000"/>
            <a:ext cx="219384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Apibrėžiantis sąrašas (definition list)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Line 5"/>
          <p:cNvSpPr/>
          <p:nvPr/>
        </p:nvSpPr>
        <p:spPr>
          <a:xfrm flipH="1">
            <a:off x="288000" y="2448000"/>
            <a:ext cx="67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>
            <a:off x="251280" y="237600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1007640" y="193824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8"/>
          <p:cNvSpPr txBox="1"/>
          <p:nvPr/>
        </p:nvSpPr>
        <p:spPr>
          <a:xfrm>
            <a:off x="1444680" y="1908360"/>
            <a:ext cx="22503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Apibrėžimo terminas (definition term)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360000" y="2664000"/>
            <a:ext cx="8424000" cy="2467800"/>
          </a:xfrm>
          <a:prstGeom prst="rect">
            <a:avLst/>
          </a:prstGeom>
          <a:ln>
            <a:noFill/>
          </a:ln>
        </p:spPr>
      </p:pic>
      <p:sp>
        <p:nvSpPr>
          <p:cNvPr id="311" name="CustomShape 9"/>
          <p:cNvSpPr/>
          <p:nvPr/>
        </p:nvSpPr>
        <p:spPr>
          <a:xfrm>
            <a:off x="1007280" y="2190600"/>
            <a:ext cx="504000" cy="186120"/>
          </a:xfrm>
          <a:custGeom>
            <a:avLst/>
            <a:gdLst/>
            <a:ahLst/>
            <a:rect l="0" t="0" r="r" b="b"/>
            <a:pathLst>
              <a:path w="1401" h="519">
                <a:moveTo>
                  <a:pt x="0" y="0"/>
                </a:moveTo>
                <a:cubicBezTo>
                  <a:pt x="350" y="0"/>
                  <a:pt x="700" y="21"/>
                  <a:pt x="700" y="43"/>
                </a:cubicBezTo>
                <a:lnTo>
                  <a:pt x="700" y="215"/>
                </a:lnTo>
                <a:cubicBezTo>
                  <a:pt x="700" y="237"/>
                  <a:pt x="1050" y="259"/>
                  <a:pt x="1400" y="259"/>
                </a:cubicBezTo>
                <a:cubicBezTo>
                  <a:pt x="1050" y="259"/>
                  <a:pt x="700" y="280"/>
                  <a:pt x="700" y="302"/>
                </a:cubicBezTo>
                <a:lnTo>
                  <a:pt x="700" y="474"/>
                </a:lnTo>
                <a:cubicBezTo>
                  <a:pt x="700" y="496"/>
                  <a:pt x="350" y="518"/>
                  <a:pt x="0" y="51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10"/>
          <p:cNvSpPr txBox="1"/>
          <p:nvPr/>
        </p:nvSpPr>
        <p:spPr>
          <a:xfrm>
            <a:off x="1444320" y="2160720"/>
            <a:ext cx="150048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Apibrėžimas (definition)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4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Sąrašai sąrašuose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51280" y="1368000"/>
            <a:ext cx="82447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1800000" y="1656000"/>
            <a:ext cx="1561680" cy="2999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8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Pilnas pavyzdys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2376000" y="1508760"/>
            <a:ext cx="4462920" cy="35312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4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Nuorodos į kitus puslapius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Katalogų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atidarymas naujame lange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Nuorodos į kitus puslapius toje pačioje svetainėje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Nuorodos į to pačio puslapio tam tikras vietas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Nuorodos į kito puslapio tam tikras vietas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74484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Nuorodų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3264120" y="142992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357" name="CustomShape 3"/>
          <p:cNvSpPr/>
          <p:nvPr/>
        </p:nvSpPr>
        <p:spPr>
          <a:xfrm>
            <a:off x="2724840" y="1512000"/>
            <a:ext cx="612000" cy="2052000"/>
          </a:xfrm>
          <a:custGeom>
            <a:avLst/>
            <a:gdLst/>
            <a:ahLst/>
            <a:rect l="0" t="0" r="r" b="b"/>
            <a:pathLst>
              <a:path w="1702" h="5701">
                <a:moveTo>
                  <a:pt x="1701" y="0"/>
                </a:moveTo>
                <a:cubicBezTo>
                  <a:pt x="850" y="0"/>
                  <a:pt x="0" y="0"/>
                  <a:pt x="0" y="0"/>
                </a:cubicBezTo>
                <a:lnTo>
                  <a:pt x="0" y="5700"/>
                </a:lnTo>
                <a:cubicBezTo>
                  <a:pt x="0" y="5700"/>
                  <a:pt x="850" y="5700"/>
                  <a:pt x="1701" y="5700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Shape 4"/>
          <p:cNvSpPr txBox="1"/>
          <p:nvPr/>
        </p:nvSpPr>
        <p:spPr>
          <a:xfrm>
            <a:off x="792000" y="1404000"/>
            <a:ext cx="189684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examplearts yra parent,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5"/>
          <p:cNvSpPr txBox="1"/>
          <p:nvPr/>
        </p:nvSpPr>
        <p:spPr>
          <a:xfrm>
            <a:off x="936000" y="3456000"/>
            <a:ext cx="176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music yra CHILD,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Examplearts,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4752000" y="1512000"/>
            <a:ext cx="684000" cy="1368000"/>
          </a:xfrm>
          <a:custGeom>
            <a:avLst/>
            <a:gdLst/>
            <a:ahLst/>
            <a:rect l="0" t="0" r="r" b="b"/>
            <a:pathLst>
              <a:path w="1902" h="3802">
                <a:moveTo>
                  <a:pt x="0" y="0"/>
                </a:moveTo>
                <a:cubicBezTo>
                  <a:pt x="951" y="0"/>
                  <a:pt x="1901" y="0"/>
                  <a:pt x="1901" y="0"/>
                </a:cubicBezTo>
                <a:lnTo>
                  <a:pt x="1901" y="3801"/>
                </a:lnTo>
                <a:cubicBezTo>
                  <a:pt x="1901" y="3801"/>
                  <a:pt x="951" y="3801"/>
                  <a:pt x="0" y="3801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7"/>
          <p:cNvSpPr txBox="1"/>
          <p:nvPr/>
        </p:nvSpPr>
        <p:spPr>
          <a:xfrm>
            <a:off x="5544000" y="1377720"/>
            <a:ext cx="2232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examplearts yra grandparent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8"/>
          <p:cNvSpPr txBox="1"/>
          <p:nvPr/>
        </p:nvSpPr>
        <p:spPr>
          <a:xfrm>
            <a:off x="5508000" y="2889720"/>
            <a:ext cx="24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dvd yra grandchild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examplearts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4"/>
          <p:cNvSpPr txBox="1"/>
          <p:nvPr/>
        </p:nvSpPr>
        <p:spPr>
          <a:xfrm>
            <a:off x="576000" y="3536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 rot="5400000">
            <a:off x="3907440" y="2510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6"/>
          <p:cNvSpPr txBox="1"/>
          <p:nvPr/>
        </p:nvSpPr>
        <p:spPr>
          <a:xfrm>
            <a:off x="2845440" y="2529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7"/>
          <p:cNvSpPr txBox="1"/>
          <p:nvPr/>
        </p:nvSpPr>
        <p:spPr>
          <a:xfrm>
            <a:off x="141480" y="4333680"/>
            <a:ext cx="8308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pakeisti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www.examplearts.com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pagrindinio puslapio meniu nuorodas,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kad jos krautų į kitą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7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(relative URL).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Tas pats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 href="reviews.html"&gt;Vertinimai&lt;/a&gt;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 href="music/index.html"&gt;Muzika&lt;/a&gt;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GRANDCHILD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 href="movies/cinema/index.html"&gt;Kino Filmai&lt;/a&gt;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PARENT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 href="../index.html"&gt;Pagrindinis&lt;/a&gt;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GRANDPARENT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 href="../../index.html"&gt;Pagrindinis&lt;/a&gt;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8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svetainę pagal nurodytą katalogų struktūrą: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5904000" y="1440000"/>
            <a:ext cx="1847880" cy="361008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9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Nuorodos kuriamos naudojant &lt;a&gt;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 &lt;a&gt; naudoja atributą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href,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kuris nurodo į kuriuos adresu bus nukreiptas ant nuorodos paspaudęs vartotojas;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Nuorodoms į vidinius puslapius naudokite relative URL.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 pasinaudoti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atributu ir susieti elementus su nuoroda tame pačiame puslapyje ar net nutolusiame.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0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979200" y="1432080"/>
            <a:ext cx="4824000" cy="367956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41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1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1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5"/>
          <p:cNvSpPr txBox="1"/>
          <p:nvPr/>
        </p:nvSpPr>
        <p:spPr>
          <a:xfrm>
            <a:off x="936000" y="2816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 rot="5400000">
            <a:off x="2804760" y="1430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Shape 7"/>
          <p:cNvSpPr txBox="1"/>
          <p:nvPr/>
        </p:nvSpPr>
        <p:spPr>
          <a:xfrm>
            <a:off x="2138760" y="2160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 rot="16200000">
            <a:off x="2390760" y="2052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9"/>
          <p:cNvSpPr txBox="1"/>
          <p:nvPr/>
        </p:nvSpPr>
        <p:spPr>
          <a:xfrm>
            <a:off x="1490760" y="3780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0"/>
          <p:cNvSpPr/>
          <p:nvPr/>
        </p:nvSpPr>
        <p:spPr>
          <a:xfrm rot="5400000">
            <a:off x="6098760" y="827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Shape 11"/>
          <p:cNvSpPr txBox="1"/>
          <p:nvPr/>
        </p:nvSpPr>
        <p:spPr>
          <a:xfrm>
            <a:off x="4874760" y="2016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Aukštis ir plotis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TextShape 5"/>
          <p:cNvSpPr txBox="1"/>
          <p:nvPr/>
        </p:nvSpPr>
        <p:spPr>
          <a:xfrm>
            <a:off x="974520" y="2126520"/>
            <a:ext cx="7305480" cy="9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width=“450“ height=“300“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 rot="16200000">
            <a:off x="1618920" y="2555280"/>
            <a:ext cx="324000" cy="1368360"/>
          </a:xfrm>
          <a:custGeom>
            <a:avLst/>
            <a:gdLst/>
            <a:ahLst/>
            <a:rect l="0" t="0" r="r" b="b"/>
            <a:pathLst>
              <a:path w="902" h="3803">
                <a:moveTo>
                  <a:pt x="901" y="0"/>
                </a:moveTo>
                <a:cubicBezTo>
                  <a:pt x="675" y="0"/>
                  <a:pt x="450" y="158"/>
                  <a:pt x="450" y="316"/>
                </a:cubicBezTo>
                <a:lnTo>
                  <a:pt x="450" y="1450"/>
                </a:lnTo>
                <a:cubicBezTo>
                  <a:pt x="450" y="1608"/>
                  <a:pt x="225" y="1766"/>
                  <a:pt x="0" y="1766"/>
                </a:cubicBezTo>
                <a:cubicBezTo>
                  <a:pt x="225" y="1766"/>
                  <a:pt x="450" y="1925"/>
                  <a:pt x="450" y="2083"/>
                </a:cubicBezTo>
                <a:lnTo>
                  <a:pt x="450" y="3485"/>
                </a:lnTo>
                <a:cubicBezTo>
                  <a:pt x="450" y="3643"/>
                  <a:pt x="675" y="3802"/>
                  <a:pt x="901" y="38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TextShape 7"/>
          <p:cNvSpPr txBox="1"/>
          <p:nvPr/>
        </p:nvSpPr>
        <p:spPr>
          <a:xfrm>
            <a:off x="1169280" y="3414240"/>
            <a:ext cx="111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Nurodomas paveiklėlio plotis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8"/>
          <p:cNvSpPr/>
          <p:nvPr/>
        </p:nvSpPr>
        <p:spPr>
          <a:xfrm rot="16200000">
            <a:off x="3059280" y="2549520"/>
            <a:ext cx="324000" cy="1368360"/>
          </a:xfrm>
          <a:custGeom>
            <a:avLst/>
            <a:gdLst/>
            <a:ahLst/>
            <a:rect l="0" t="0" r="r" b="b"/>
            <a:pathLst>
              <a:path w="902" h="3803">
                <a:moveTo>
                  <a:pt x="901" y="0"/>
                </a:moveTo>
                <a:cubicBezTo>
                  <a:pt x="675" y="0"/>
                  <a:pt x="450" y="158"/>
                  <a:pt x="450" y="316"/>
                </a:cubicBezTo>
                <a:lnTo>
                  <a:pt x="450" y="1450"/>
                </a:lnTo>
                <a:cubicBezTo>
                  <a:pt x="450" y="1608"/>
                  <a:pt x="225" y="1766"/>
                  <a:pt x="0" y="1766"/>
                </a:cubicBezTo>
                <a:cubicBezTo>
                  <a:pt x="225" y="1766"/>
                  <a:pt x="450" y="1925"/>
                  <a:pt x="450" y="2083"/>
                </a:cubicBezTo>
                <a:lnTo>
                  <a:pt x="450" y="3485"/>
                </a:lnTo>
                <a:cubicBezTo>
                  <a:pt x="450" y="3643"/>
                  <a:pt x="675" y="3802"/>
                  <a:pt x="901" y="38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TextShape 9"/>
          <p:cNvSpPr txBox="1"/>
          <p:nvPr/>
        </p:nvSpPr>
        <p:spPr>
          <a:xfrm>
            <a:off x="2609640" y="3408480"/>
            <a:ext cx="111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Nurodomas paveiklėlio aukštis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3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Kur dėti paveikslėlį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Prieš paragrafą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Viduje paragrafo, pradžioje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Viduryje paragrafo.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Pastaba: paveikslėlio lygiavimas HTML5 nebenaudojamas (align atributas).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6"/>
          <p:cNvSpPr txBox="1"/>
          <p:nvPr/>
        </p:nvSpPr>
        <p:spPr>
          <a:xfrm>
            <a:off x="141840" y="4334040"/>
            <a:ext cx="811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sukurti 01 HTML\Images\Places\index.html su išvardintai variantais.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Trys taisyklės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Saugoti paveikslėlius teisingu formatu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Labiausiai naudojami ir rekomenduojami: jpeg, gif, png.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Saugoti paveikslėlius teisingo dydžio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Dydis turi būti toks kokį norite atvaizduoti puslapyje.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Naudoti teisingą rezoliuciją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Rekomenduojamas 72 pixels per inch. Didesnio dydžio paveikslėliai gali būti ilgiau siunčiami.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Įrankiai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Adobe Photoshop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Adobe Fireworks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Pixelmator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PaintShop Pro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Paint.net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Gimp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5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Formatai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JPEG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paveikslėlis turi daug spalvų ir norite visas tas spalvas išlaikyti. Netgi žiemos nuotrauka kur atrodo, kad vien sniegas ir dominuojančios spalvos yra balta ir pilka. Tačiau taip nėra. Gilinantis į taškų gylį yra naudojama daugybė spalvų.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GIF arba PNG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Naudojam kai yra labai mažai spalvų. Arba yra dideli plotai paveikslėlyje ti vienos spalvos.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Išmatavimai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Mažinimas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Kirpimas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72 ppi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SVG formatas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Animuoti GIF’s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Skaidrumas (GIF.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>
            <a:off x="2652840" y="1656000"/>
            <a:ext cx="2891160" cy="1440000"/>
          </a:xfrm>
          <a:prstGeom prst="rect">
            <a:avLst/>
          </a:prstGeom>
          <a:ln>
            <a:noFill/>
          </a:ln>
        </p:spPr>
      </p:pic>
      <p:pic>
        <p:nvPicPr>
          <p:cNvPr id="468" name="" descr=""/>
          <p:cNvPicPr/>
          <p:nvPr/>
        </p:nvPicPr>
        <p:blipFill>
          <a:blip r:embed="rId3"/>
          <a:stretch/>
        </p:blipFill>
        <p:spPr>
          <a:xfrm>
            <a:off x="3106440" y="3384000"/>
            <a:ext cx="2941560" cy="1512000"/>
          </a:xfrm>
          <a:prstGeom prst="rect">
            <a:avLst/>
          </a:prstGeom>
          <a:ln>
            <a:noFill/>
          </a:ln>
        </p:spPr>
      </p:pic>
      <p:pic>
        <p:nvPicPr>
          <p:cNvPr id="469" name="" descr=""/>
          <p:cNvPicPr/>
          <p:nvPr/>
        </p:nvPicPr>
        <p:blipFill>
          <a:blip r:embed="rId4"/>
          <a:stretch/>
        </p:blipFill>
        <p:spPr>
          <a:xfrm>
            <a:off x="6160320" y="1514160"/>
            <a:ext cx="1975680" cy="2013840"/>
          </a:xfrm>
          <a:prstGeom prst="rect">
            <a:avLst/>
          </a:prstGeom>
          <a:ln>
            <a:noFill/>
          </a:ln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Antraštė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TextShape 6"/>
          <p:cNvSpPr txBox="1"/>
          <p:nvPr/>
        </p:nvSpPr>
        <p:spPr>
          <a:xfrm>
            <a:off x="2791080" y="2088000"/>
            <a:ext cx="5848920" cy="15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src=“blynai.jpg“ alt=“Bobutės blynai“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&lt;br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&lt;figcaption&gt;Bobutės blynai&lt;/figcaption&gt;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7"/>
          <p:cNvSpPr/>
          <p:nvPr/>
        </p:nvSpPr>
        <p:spPr>
          <a:xfrm rot="16200000">
            <a:off x="5209200" y="2094120"/>
            <a:ext cx="815400" cy="3276000"/>
          </a:xfrm>
          <a:custGeom>
            <a:avLst/>
            <a:gdLst/>
            <a:ahLst/>
            <a:rect l="0" t="0" r="r" b="b"/>
            <a:pathLst>
              <a:path w="2267" h="9102">
                <a:moveTo>
                  <a:pt x="2266" y="0"/>
                </a:moveTo>
                <a:cubicBezTo>
                  <a:pt x="1699" y="0"/>
                  <a:pt x="1133" y="379"/>
                  <a:pt x="1133" y="758"/>
                </a:cubicBezTo>
                <a:lnTo>
                  <a:pt x="1133" y="3471"/>
                </a:lnTo>
                <a:cubicBezTo>
                  <a:pt x="1133" y="3850"/>
                  <a:pt x="566" y="4229"/>
                  <a:pt x="0" y="4229"/>
                </a:cubicBezTo>
                <a:cubicBezTo>
                  <a:pt x="566" y="4229"/>
                  <a:pt x="1133" y="4608"/>
                  <a:pt x="1133" y="4988"/>
                </a:cubicBezTo>
                <a:lnTo>
                  <a:pt x="1133" y="8342"/>
                </a:lnTo>
                <a:cubicBezTo>
                  <a:pt x="1133" y="8721"/>
                  <a:pt x="1699" y="9101"/>
                  <a:pt x="2266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TextShape 8"/>
          <p:cNvSpPr txBox="1"/>
          <p:nvPr/>
        </p:nvSpPr>
        <p:spPr>
          <a:xfrm>
            <a:off x="4267080" y="4065480"/>
            <a:ext cx="245304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Elementas paveiklėlio antraštei įrėminti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9"/>
          <p:cNvSpPr/>
          <p:nvPr/>
        </p:nvSpPr>
        <p:spPr>
          <a:xfrm>
            <a:off x="2251080" y="2268000"/>
            <a:ext cx="576000" cy="1224000"/>
          </a:xfrm>
          <a:custGeom>
            <a:avLst/>
            <a:gdLst/>
            <a:ahLst/>
            <a:rect l="0" t="0" r="r" b="b"/>
            <a:pathLst>
              <a:path w="1601" h="3402">
                <a:moveTo>
                  <a:pt x="1600" y="0"/>
                </a:moveTo>
                <a:cubicBezTo>
                  <a:pt x="1200" y="0"/>
                  <a:pt x="800" y="141"/>
                  <a:pt x="800" y="283"/>
                </a:cubicBezTo>
                <a:lnTo>
                  <a:pt x="800" y="1417"/>
                </a:lnTo>
                <a:cubicBezTo>
                  <a:pt x="800" y="1558"/>
                  <a:pt x="400" y="1700"/>
                  <a:pt x="0" y="1700"/>
                </a:cubicBezTo>
                <a:cubicBezTo>
                  <a:pt x="400" y="1700"/>
                  <a:pt x="800" y="1842"/>
                  <a:pt x="800" y="1983"/>
                </a:cubicBezTo>
                <a:lnTo>
                  <a:pt x="800" y="3117"/>
                </a:lnTo>
                <a:cubicBezTo>
                  <a:pt x="800" y="3259"/>
                  <a:pt x="1200" y="3401"/>
                  <a:pt x="1600" y="3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TextShape 10"/>
          <p:cNvSpPr txBox="1"/>
          <p:nvPr/>
        </p:nvSpPr>
        <p:spPr>
          <a:xfrm>
            <a:off x="324000" y="2484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Elementas apjungiantis paveikslėlį ir jo antraštę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elementas skirtas paveikslėliui puslapyje atvaizduoti.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privalomas atributas yra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src,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kuris nurodo, kokiu adresu randasi paveikslėlis.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atributas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naudojamas norint aprašyti paveikslėlio turinį. Tekstas bus rodomas, jei paveikslėlio nebus įmanoma parodyti (pvz. blogai nurodyta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atributo reikšmė)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8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2" name="" descr=""/>
          <p:cNvPicPr/>
          <p:nvPr/>
        </p:nvPicPr>
        <p:blipFill>
          <a:blip r:embed="rId2"/>
          <a:stretch/>
        </p:blipFill>
        <p:spPr>
          <a:xfrm>
            <a:off x="1335960" y="115812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49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49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kurti lenteles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Kokią informaciją neša 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atvaizduoti sudėtingas duomenų struktūras lentelėse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pridėti antraštę lentelei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0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Rezultatai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Akcijų ataskaitos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0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1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Antraštės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Vietoj &lt;td&gt; naudojamas &lt;th&gt;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Jeigu langelis tuščias, privalome nurodyti tuščią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&lt;th&gt; elemento reikšmė paprastai atvaizduojama pastorinta ir per vidurį langelio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TextShape 6"/>
          <p:cNvSpPr txBox="1"/>
          <p:nvPr/>
        </p:nvSpPr>
        <p:spPr>
          <a:xfrm>
            <a:off x="375120" y="252000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Užduotis: aprašyti lentelę: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2"/>
          <a:stretch/>
        </p:blipFill>
        <p:spPr>
          <a:xfrm>
            <a:off x="1728000" y="3078360"/>
            <a:ext cx="3086280" cy="809640"/>
          </a:xfrm>
          <a:prstGeom prst="rect">
            <a:avLst/>
          </a:prstGeom>
          <a:ln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Langelių jungimas. Stulpeliai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Stulpelių jungimui naudojamas &lt;td&gt; arba &lt;th&gt; elementas su atributu colspan.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TextShape 6"/>
          <p:cNvSpPr txBox="1"/>
          <p:nvPr/>
        </p:nvSpPr>
        <p:spPr>
          <a:xfrm>
            <a:off x="360000" y="338400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Užduotis: aprašyti lentelę: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2"/>
          <a:stretch/>
        </p:blipFill>
        <p:spPr>
          <a:xfrm>
            <a:off x="2039760" y="3948840"/>
            <a:ext cx="3648240" cy="857160"/>
          </a:xfrm>
          <a:prstGeom prst="rect">
            <a:avLst/>
          </a:prstGeom>
          <a:ln>
            <a:noFill/>
          </a:ln>
        </p:spPr>
      </p:pic>
      <p:sp>
        <p:nvSpPr>
          <p:cNvPr id="534" name="TextShape 7"/>
          <p:cNvSpPr txBox="1"/>
          <p:nvPr/>
        </p:nvSpPr>
        <p:spPr>
          <a:xfrm>
            <a:off x="3672000" y="2788560"/>
            <a:ext cx="415584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 colspan=2&gt;Psichologija&lt;/td&gt;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8"/>
          <p:cNvSpPr/>
          <p:nvPr/>
        </p:nvSpPr>
        <p:spPr>
          <a:xfrm rot="5400000">
            <a:off x="5433840" y="1349640"/>
            <a:ext cx="324000" cy="2736000"/>
          </a:xfrm>
          <a:custGeom>
            <a:avLst/>
            <a:gdLst/>
            <a:ahLst/>
            <a:rect l="0" t="0" r="r" b="b"/>
            <a:pathLst>
              <a:path w="902" h="7601">
                <a:moveTo>
                  <a:pt x="901" y="0"/>
                </a:moveTo>
                <a:cubicBezTo>
                  <a:pt x="675" y="0"/>
                  <a:pt x="450" y="316"/>
                  <a:pt x="450" y="633"/>
                </a:cubicBezTo>
                <a:lnTo>
                  <a:pt x="450" y="2899"/>
                </a:lnTo>
                <a:cubicBezTo>
                  <a:pt x="450" y="3215"/>
                  <a:pt x="225" y="3532"/>
                  <a:pt x="0" y="3532"/>
                </a:cubicBezTo>
                <a:cubicBezTo>
                  <a:pt x="225" y="3532"/>
                  <a:pt x="450" y="3849"/>
                  <a:pt x="450" y="4165"/>
                </a:cubicBezTo>
                <a:lnTo>
                  <a:pt x="450" y="6967"/>
                </a:lnTo>
                <a:cubicBezTo>
                  <a:pt x="450" y="7284"/>
                  <a:pt x="675" y="7600"/>
                  <a:pt x="9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TextShape 9"/>
          <p:cNvSpPr txBox="1"/>
          <p:nvPr/>
        </p:nvSpPr>
        <p:spPr>
          <a:xfrm>
            <a:off x="4299840" y="201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Nurodo, kad bus apjungiami du eilutės stulpeliai (langeliai)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Stiliaus gairės ir kodo rašymo konvencija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https://www.w3schools.com/html/html5_syntax.asp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Galit tekti dirbti su turinio valdymo sistemomis, kur tagų html ir body tikriausiai nepamatysite.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Langelių jungimas. Eilutės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Eilučių jungimui naudojamas &lt;td&gt; arba &lt;th&gt; elementas su atributu rowspan.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TextShape 6"/>
          <p:cNvSpPr txBox="1"/>
          <p:nvPr/>
        </p:nvSpPr>
        <p:spPr>
          <a:xfrm>
            <a:off x="360000" y="338400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Užduotis: aprašyti lentelę: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TextShape 7"/>
          <p:cNvSpPr txBox="1"/>
          <p:nvPr/>
        </p:nvSpPr>
        <p:spPr>
          <a:xfrm>
            <a:off x="3331440" y="2773440"/>
            <a:ext cx="4948560" cy="4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 rowspan="2"&gt;Vakaro filmas&lt;/td&gt;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 rot="5400000">
            <a:off x="5346000" y="1098000"/>
            <a:ext cx="324000" cy="3168000"/>
          </a:xfrm>
          <a:custGeom>
            <a:avLst/>
            <a:gdLst/>
            <a:ahLst/>
            <a:rect l="0" t="0" r="r" b="b"/>
            <a:pathLst>
              <a:path w="902" h="8802">
                <a:moveTo>
                  <a:pt x="901" y="0"/>
                </a:moveTo>
                <a:cubicBezTo>
                  <a:pt x="675" y="0"/>
                  <a:pt x="450" y="366"/>
                  <a:pt x="450" y="733"/>
                </a:cubicBezTo>
                <a:lnTo>
                  <a:pt x="450" y="3356"/>
                </a:lnTo>
                <a:cubicBezTo>
                  <a:pt x="450" y="3723"/>
                  <a:pt x="225" y="4090"/>
                  <a:pt x="0" y="4090"/>
                </a:cubicBezTo>
                <a:cubicBezTo>
                  <a:pt x="225" y="4090"/>
                  <a:pt x="450" y="4456"/>
                  <a:pt x="450" y="4823"/>
                </a:cubicBezTo>
                <a:lnTo>
                  <a:pt x="450" y="8067"/>
                </a:lnTo>
                <a:cubicBezTo>
                  <a:pt x="450" y="8434"/>
                  <a:pt x="675" y="8801"/>
                  <a:pt x="901" y="8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Shape 9"/>
          <p:cNvSpPr txBox="1"/>
          <p:nvPr/>
        </p:nvSpPr>
        <p:spPr>
          <a:xfrm>
            <a:off x="4284360" y="1994040"/>
            <a:ext cx="280764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Nurodo, kad bus apjungiamos stulpelio dvi eilutės (langeliai)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7" name="" descr=""/>
          <p:cNvPicPr/>
          <p:nvPr/>
        </p:nvPicPr>
        <p:blipFill>
          <a:blip r:embed="rId2"/>
          <a:stretch/>
        </p:blipFill>
        <p:spPr>
          <a:xfrm>
            <a:off x="1112400" y="3744000"/>
            <a:ext cx="3495600" cy="80964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Atskyrimas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Antraštinei eilutei naudojamas &lt;thead&gt; 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Pagrindinėms duomenų eilutėms naudojamas &lt;tbody&gt; 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Poraštinei arba aptinei atskirai eilute naudojamas &lt;tfoot&gt; 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TextShape 6"/>
          <p:cNvSpPr txBox="1"/>
          <p:nvPr/>
        </p:nvSpPr>
        <p:spPr>
          <a:xfrm>
            <a:off x="360000" y="3384000"/>
            <a:ext cx="6886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Užduotis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sukurti vieno mėnesio pajamų ir išlaidų lentelę.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Viršutinė dalis yra antraštinė su laukais [data], [išlaidos], [pajamos]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Pagrindinė dalis kiekvienos dienos išlaidos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Apatinė pagrindinės dalies duomenų sumos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5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6" name="" descr=""/>
          <p:cNvPicPr/>
          <p:nvPr/>
        </p:nvPicPr>
        <p:blipFill>
          <a:blip r:embed="rId2"/>
          <a:stretch/>
        </p:blipFill>
        <p:spPr>
          <a:xfrm>
            <a:off x="2182680" y="1440000"/>
            <a:ext cx="3433320" cy="3570480"/>
          </a:xfrm>
          <a:prstGeom prst="rect">
            <a:avLst/>
          </a:prstGeom>
          <a:ln>
            <a:noFill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56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7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Nauji HTML5 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7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9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8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Textarea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2"/>
          <a:stretch/>
        </p:blipFill>
        <p:spPr>
          <a:xfrm>
            <a:off x="720000" y="208800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587" name="" descr=""/>
          <p:cNvPicPr/>
          <p:nvPr/>
        </p:nvPicPr>
        <p:blipFill>
          <a:blip r:embed="rId3"/>
          <a:stretch/>
        </p:blipFill>
        <p:spPr>
          <a:xfrm>
            <a:off x="2952000" y="209592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588" name="" descr=""/>
          <p:cNvPicPr/>
          <p:nvPr/>
        </p:nvPicPr>
        <p:blipFill>
          <a:blip r:embed="rId4"/>
          <a:stretch/>
        </p:blipFill>
        <p:spPr>
          <a:xfrm>
            <a:off x="5388120" y="2103120"/>
            <a:ext cx="2171880" cy="704880"/>
          </a:xfrm>
          <a:prstGeom prst="rect">
            <a:avLst/>
          </a:prstGeom>
          <a:ln>
            <a:noFill/>
          </a:ln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59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Pasirinkimo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Radio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Checkbox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multiple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5" name="" descr=""/>
          <p:cNvPicPr/>
          <p:nvPr/>
        </p:nvPicPr>
        <p:blipFill>
          <a:blip r:embed="rId2"/>
          <a:stretch/>
        </p:blipFill>
        <p:spPr>
          <a:xfrm>
            <a:off x="608760" y="2064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596" name="" descr=""/>
          <p:cNvPicPr/>
          <p:nvPr/>
        </p:nvPicPr>
        <p:blipFill>
          <a:blip r:embed="rId3"/>
          <a:stretch/>
        </p:blipFill>
        <p:spPr>
          <a:xfrm>
            <a:off x="3363480" y="226944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597" name="" descr=""/>
          <p:cNvPicPr/>
          <p:nvPr/>
        </p:nvPicPr>
        <p:blipFill>
          <a:blip r:embed="rId4"/>
          <a:stretch/>
        </p:blipFill>
        <p:spPr>
          <a:xfrm>
            <a:off x="3528000" y="32400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5"/>
          <a:stretch/>
        </p:blipFill>
        <p:spPr>
          <a:xfrm>
            <a:off x="5503320" y="3190680"/>
            <a:ext cx="3352680" cy="1057320"/>
          </a:xfrm>
          <a:prstGeom prst="rect">
            <a:avLst/>
          </a:prstGeom>
          <a:ln>
            <a:noFill/>
          </a:ln>
        </p:spPr>
      </p:pic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0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Failo parinkimo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2880000" y="1756080"/>
            <a:ext cx="5400000" cy="2995920"/>
          </a:xfrm>
          <a:prstGeom prst="rect">
            <a:avLst/>
          </a:prstGeom>
          <a:ln>
            <a:noFill/>
          </a:ln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0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Pateikimo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Button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 button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2"/>
          <a:stretch/>
        </p:blipFill>
        <p:spPr>
          <a:xfrm>
            <a:off x="4363560" y="183852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613" name="" descr=""/>
          <p:cNvPicPr/>
          <p:nvPr/>
        </p:nvPicPr>
        <p:blipFill>
          <a:blip r:embed="rId3"/>
          <a:stretch/>
        </p:blipFill>
        <p:spPr>
          <a:xfrm>
            <a:off x="1872000" y="3303720"/>
            <a:ext cx="2828880" cy="800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1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Mygtukai ir paslėpti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2"/>
          <a:stretch/>
        </p:blipFill>
        <p:spPr>
          <a:xfrm>
            <a:off x="3024000" y="1584000"/>
            <a:ext cx="590400" cy="295200"/>
          </a:xfrm>
          <a:prstGeom prst="rect">
            <a:avLst/>
          </a:prstGeom>
          <a:ln>
            <a:noFill/>
          </a:ln>
        </p:spPr>
      </p:pic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2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Etiketės formos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Rekomenduojamos pozicijos etiketėms: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Kairėje arba virš elemento: text inputs, text areas, select boxes, file uploads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Dešinėje: individual checkboxes, individual radio buttons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7" name="" descr=""/>
          <p:cNvPicPr/>
          <p:nvPr/>
        </p:nvPicPr>
        <p:blipFill>
          <a:blip r:embed="rId2"/>
          <a:stretch/>
        </p:blipFill>
        <p:spPr>
          <a:xfrm>
            <a:off x="3306600" y="1674360"/>
            <a:ext cx="2381400" cy="48564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Grouping form elements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4" name="" descr=""/>
          <p:cNvPicPr/>
          <p:nvPr/>
        </p:nvPicPr>
        <p:blipFill>
          <a:blip r:embed="rId2"/>
          <a:stretch/>
        </p:blipFill>
        <p:spPr>
          <a:xfrm>
            <a:off x="2895840" y="2088000"/>
            <a:ext cx="2000160" cy="1628640"/>
          </a:xfrm>
          <a:prstGeom prst="rect">
            <a:avLst/>
          </a:prstGeom>
          <a:ln>
            <a:noFill/>
          </a:ln>
        </p:spPr>
      </p:pic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3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Validavimas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Privalomas laukas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Atributas: required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2"/>
          <a:stretch/>
        </p:blipFill>
        <p:spPr>
          <a:xfrm>
            <a:off x="2550600" y="3240000"/>
            <a:ext cx="4217400" cy="1008000"/>
          </a:xfrm>
          <a:prstGeom prst="rect">
            <a:avLst/>
          </a:prstGeom>
          <a:ln>
            <a:noFill/>
          </a:ln>
        </p:spPr>
      </p:pic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4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Datos laukas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Datos laukas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8" name="" descr=""/>
          <p:cNvPicPr/>
          <p:nvPr/>
        </p:nvPicPr>
        <p:blipFill>
          <a:blip r:embed="rId2"/>
          <a:stretch/>
        </p:blipFill>
        <p:spPr>
          <a:xfrm>
            <a:off x="1732680" y="1584000"/>
            <a:ext cx="3019320" cy="352440"/>
          </a:xfrm>
          <a:prstGeom prst="rect">
            <a:avLst/>
          </a:prstGeom>
          <a:ln>
            <a:noFill/>
          </a:ln>
        </p:spPr>
      </p:pic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Elektroninio pašto ir adreso laukas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Elektroninio pašto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Adreso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5" name="" descr=""/>
          <p:cNvPicPr/>
          <p:nvPr/>
        </p:nvPicPr>
        <p:blipFill>
          <a:blip r:embed="rId2"/>
          <a:stretch/>
        </p:blipFill>
        <p:spPr>
          <a:xfrm>
            <a:off x="1728000" y="185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656" name="" descr=""/>
          <p:cNvPicPr/>
          <p:nvPr/>
        </p:nvPicPr>
        <p:blipFill>
          <a:blip r:embed="rId3"/>
          <a:stretch/>
        </p:blipFill>
        <p:spPr>
          <a:xfrm>
            <a:off x="1656000" y="3672000"/>
            <a:ext cx="2543040" cy="1171440"/>
          </a:xfrm>
          <a:prstGeom prst="rect">
            <a:avLst/>
          </a:prstGeom>
          <a:ln>
            <a:noFill/>
          </a:ln>
        </p:spPr>
      </p:pic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5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Paieškos laukas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nurodymu ir be: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3" name="" descr=""/>
          <p:cNvPicPr/>
          <p:nvPr/>
        </p:nvPicPr>
        <p:blipFill>
          <a:blip r:embed="rId2"/>
          <a:stretch/>
        </p:blipFill>
        <p:spPr>
          <a:xfrm>
            <a:off x="858600" y="2088000"/>
            <a:ext cx="2381400" cy="657360"/>
          </a:xfrm>
          <a:prstGeom prst="rect">
            <a:avLst/>
          </a:prstGeom>
          <a:ln>
            <a:noFill/>
          </a:ln>
        </p:spPr>
      </p:pic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6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apklausos formą naudojant: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Paprastą lauką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 ar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Bent trijų rūšių parinkimo elementus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Mygtuką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Etiketes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0" name="" descr=""/>
          <p:cNvPicPr/>
          <p:nvPr/>
        </p:nvPicPr>
        <p:blipFill>
          <a:blip r:embed="rId2"/>
          <a:stretch/>
        </p:blipFill>
        <p:spPr>
          <a:xfrm>
            <a:off x="3744000" y="1373400"/>
            <a:ext cx="534312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7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Norint surinkti informaciją iš vartotojo jums reikės formos, kuri kuriama &lt;form&gt; elemento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Informacija formos viduje yra siunčiama vardas/reikšmė pavidalu.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formos elementas turi vardą ir vartotojo įvestą arba kitaip nurodytą informaciją (pasirinkimą (-us)).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7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2" name="" descr=""/>
          <p:cNvPicPr/>
          <p:nvPr/>
        </p:nvPicPr>
        <p:blipFill>
          <a:blip r:embed="rId2"/>
          <a:stretch/>
        </p:blipFill>
        <p:spPr>
          <a:xfrm>
            <a:off x="1654920" y="1440000"/>
            <a:ext cx="590508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4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8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68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7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8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9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69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Escape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0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70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6" name="" descr=""/>
          <p:cNvPicPr/>
          <p:nvPr/>
        </p:nvPicPr>
        <p:blipFill>
          <a:blip r:embed="rId2"/>
          <a:stretch/>
        </p:blipFill>
        <p:spPr>
          <a:xfrm>
            <a:off x="1654920" y="1440000"/>
            <a:ext cx="590508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Antraštės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88000" y="1613520"/>
            <a:ext cx="7020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&lt;h2&gt;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&lt;h3&gt;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&lt;h4&gt;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&lt;h5&gt;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&lt;h6&gt;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00000" y="1685880"/>
            <a:ext cx="504000" cy="1475640"/>
          </a:xfrm>
          <a:custGeom>
            <a:avLst/>
            <a:gdLst/>
            <a:ahLst/>
            <a:rect l="0" t="0" r="r" b="b"/>
            <a:pathLst>
              <a:path w="1401" h="4101">
                <a:moveTo>
                  <a:pt x="0" y="0"/>
                </a:moveTo>
                <a:cubicBezTo>
                  <a:pt x="350" y="0"/>
                  <a:pt x="700" y="170"/>
                  <a:pt x="700" y="341"/>
                </a:cubicBezTo>
                <a:lnTo>
                  <a:pt x="700" y="1708"/>
                </a:lnTo>
                <a:cubicBezTo>
                  <a:pt x="700" y="1879"/>
                  <a:pt x="1050" y="2050"/>
                  <a:pt x="1400" y="2050"/>
                </a:cubicBezTo>
                <a:cubicBezTo>
                  <a:pt x="1050" y="2050"/>
                  <a:pt x="700" y="2220"/>
                  <a:pt x="700" y="2391"/>
                </a:cubicBezTo>
                <a:lnTo>
                  <a:pt x="700" y="3758"/>
                </a:lnTo>
                <a:cubicBezTo>
                  <a:pt x="700" y="3929"/>
                  <a:pt x="350" y="4100"/>
                  <a:pt x="0" y="41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4"/>
          <p:cNvSpPr txBox="1"/>
          <p:nvPr/>
        </p:nvSpPr>
        <p:spPr>
          <a:xfrm>
            <a:off x="1445040" y="2297520"/>
            <a:ext cx="1434960" cy="26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Antraštės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5"/>
          <p:cNvSpPr/>
          <p:nvPr/>
        </p:nvSpPr>
        <p:spPr>
          <a:xfrm flipV="1">
            <a:off x="3456000" y="1440000"/>
            <a:ext cx="0" cy="345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3528000" y="145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Užduotis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828240" y="1944000"/>
            <a:ext cx="2723760" cy="24001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2017-05-18T16:06:53Z</dcterms:modified>
  <cp:revision>44</cp:revision>
  <dc:subject/>
  <dc:title/>
</cp:coreProperties>
</file>