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E477F6AF-D49B-4DBE-AA04-1AB9F2C0E678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5FF4F12-3B23-4AF4-93F5-20153AA4CE26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hyperlink" Target="http://getbootstrap.com/css/" TargetMode="External"/><Relationship Id="rId4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536920" y="1968840"/>
            <a:ext cx="1819080" cy="2567160"/>
          </a:xfrm>
          <a:prstGeom prst="rect">
            <a:avLst/>
          </a:prstGeom>
          <a:ln>
            <a:noFill/>
          </a:ln>
        </p:spPr>
      </p:pic>
      <p:pic>
        <p:nvPicPr>
          <p:cNvPr id="116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 flipH="1">
            <a:off x="455832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4624920" y="1968840"/>
            <a:ext cx="1818720" cy="25671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Bootstrap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sp>
        <p:nvSpPr>
          <p:cNvPr id="163" name="TextShape 3"/>
          <p:cNvSpPr txBox="1"/>
          <p:nvPr/>
        </p:nvSpPr>
        <p:spPr>
          <a:xfrm>
            <a:off x="410400" y="1597320"/>
            <a:ext cx="34056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http://getbootstrap.com/getting-started/#download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http://getbootstrap.com/css/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WAMP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sp>
        <p:nvSpPr>
          <p:cNvPr id="168" name="TextShape 3"/>
          <p:cNvSpPr txBox="1"/>
          <p:nvPr/>
        </p:nvSpPr>
        <p:spPr>
          <a:xfrm>
            <a:off x="410400" y="1597320"/>
            <a:ext cx="34056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http://www.wampserver.com/en/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Praktiniai darbai su CSS ir HTML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Pseudo klasės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Atitraukimai nuo krašto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Pozicijos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Skirtingi stiliai, skirtingoms rezoliucijoms – media types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Dar semantikos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Praktiniai darbai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Bootstrap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Wamp diegimas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Javascript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:link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:visited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:hover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:active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:focus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:first-child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:last-child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Daugiau: https://www.w3schools.com/css/css_pseudo_classes.asp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Pseudo klasės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Atitraukimas nuo krašto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893160" y="1584000"/>
            <a:ext cx="5226840" cy="306828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Static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Relative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Fixed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Absolute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https://www.w3schools.com/css/css_positioning.asp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Pozicijos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Screen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Speech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@media not|only mediatype and (expressions)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CSS-Code;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&lt;link rel="stylesheet" media="mediatype and|not|only (expressions)" href="print.css"&gt;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Expressions: (max-width: 600px), (min-width: 600px), (orientation: landscape), (orientation: portrait), (min-resolution: 2dppx)… daugiau: https://developer.mozilla.org/en-US/docs/Web/CSS/Media_Queries/Using_media_queries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Media types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&lt;article&gt;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&lt;aside&gt;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&lt;details&gt;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&lt;figcaption&gt;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&lt;figure&gt;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&lt;footer&gt;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&lt;header&gt;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&lt;main&gt;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&lt;mark&gt;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&lt;nav&gt;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&lt;section&gt;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&lt;summary&gt;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&lt;time&gt;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Dar semantikos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3292560" y="1463040"/>
            <a:ext cx="2971440" cy="33429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Svetainės konstravimas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72360" y="1440000"/>
            <a:ext cx="7991640" cy="3600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Skaičiuotuvas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2658240" y="1584000"/>
            <a:ext cx="3317760" cy="3330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2017-05-21T19:12:24Z</dcterms:modified>
  <cp:revision>98</cp:revision>
  <dc:subject/>
  <dc:title/>
</cp:coreProperties>
</file>