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31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7.jpeg" ContentType="image/jpeg"/>
  <Override PartName="/ppt/media/image35.png" ContentType="image/png"/>
  <Override PartName="/ppt/media/image36.png" ContentType="image/png"/>
  <Override PartName="/ppt/media/image38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79EA9CB3-7B4C-4266-BC91-C71E6A1DF583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6B66BA7-5BC2-45B1-A9A0-0CA70771D5E8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localhost/komentarai/insert.php" TargetMode="External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95" descr=""/>
          <p:cNvPicPr/>
          <p:nvPr/>
        </p:nvPicPr>
        <p:blipFill>
          <a:blip r:embed="rId1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 flipH="1">
            <a:off x="455760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890800" y="2664000"/>
            <a:ext cx="3085200" cy="157392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Sukuriame ir inicijuojame prisijungimą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5"/>
          <p:cNvSpPr txBox="1"/>
          <p:nvPr/>
        </p:nvSpPr>
        <p:spPr>
          <a:xfrm>
            <a:off x="864000" y="2636640"/>
            <a:ext cx="776304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Sukuriamas prisijungimas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$conn = new mysqli($servername, $username, $password, $dbname);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Patikriname ar pavyksta prisijungti ir ką darysime klaidos atveju.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5"/>
          <p:cNvSpPr txBox="1"/>
          <p:nvPr/>
        </p:nvSpPr>
        <p:spPr>
          <a:xfrm>
            <a:off x="1224000" y="2341440"/>
            <a:ext cx="7560000" cy="111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Patikriname prisijungimą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if($conn-&gt;connect_error)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die("Connection failed: " . $conn-&gt;connect_error);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Testuojame prisijungimą. Nurodome, kad skripto pabaigoje būtinai uždarysime prisijungimą: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5"/>
          <p:cNvSpPr txBox="1"/>
          <p:nvPr/>
        </p:nvSpPr>
        <p:spPr>
          <a:xfrm>
            <a:off x="1008000" y="2034000"/>
            <a:ext cx="528192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Uždarome prisijungimą prie duomenų bazės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$conn-&gt;close();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Išsaugome pakeitimus ir jungiamės adresu: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http://localhost/komentarai/insert.php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Pasitikriname ar atidarytas psulapis nerodo klaidų.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Tęsiame. Ištriname eilutes: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5"/>
          <p:cNvSpPr txBox="1"/>
          <p:nvPr/>
        </p:nvSpPr>
        <p:spPr>
          <a:xfrm>
            <a:off x="982080" y="2160000"/>
            <a:ext cx="528192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Uždarome prisijungimą prie duomenų bazės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$conn-&gt;close();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Formuojame sql įterpimo užklausą: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5"/>
          <p:cNvSpPr txBox="1"/>
          <p:nvPr/>
        </p:nvSpPr>
        <p:spPr>
          <a:xfrm>
            <a:off x="151560" y="1867320"/>
            <a:ext cx="8920440" cy="306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Suformuojame sql užklausą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$sql = "INSERT INTO comments (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article_id,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page,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username,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Subject,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contact,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comment,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VALUES (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1,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'komentarai',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'john@example.com',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'',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'',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'".$_POST["comment"]."',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'',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Now(),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'')";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Skripto paleidimo kodas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5"/>
          <p:cNvSpPr txBox="1"/>
          <p:nvPr/>
        </p:nvSpPr>
        <p:spPr>
          <a:xfrm>
            <a:off x="230400" y="2160000"/>
            <a:ext cx="7401600" cy="188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Paleidžiame SQL skriptą duomenų bazėje ir patikriname ar viskas OK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if($conn-&gt;query($sql) === TRUE){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"New record created successfully";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"Error: " . $sql . "&lt;br&gt;" .$conn-&gt;error;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Uždarome prisijungimą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5"/>
          <p:cNvSpPr txBox="1"/>
          <p:nvPr/>
        </p:nvSpPr>
        <p:spPr>
          <a:xfrm>
            <a:off x="429120" y="2636640"/>
            <a:ext cx="528192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Uždarome prisijungimą prie duomenų bazės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$conn-&gt;close();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Nukreipiame atgal į pagrindinį puslapį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TextShape 5"/>
          <p:cNvSpPr txBox="1"/>
          <p:nvPr/>
        </p:nvSpPr>
        <p:spPr>
          <a:xfrm>
            <a:off x="968760" y="2636640"/>
            <a:ext cx="420300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Nukreipiame į kitą svetainę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header('Location: atsiliepimai.php');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Atsidarome failą atsiliepimai.php su turiniu: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5"/>
          <p:cNvSpPr txBox="1"/>
          <p:nvPr/>
        </p:nvSpPr>
        <p:spPr>
          <a:xfrm>
            <a:off x="288000" y="1845720"/>
            <a:ext cx="6808320" cy="290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&lt;!DOCTYPE 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&lt;body&gt;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&lt;form method="post" action="insert.php"&gt;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&lt;textarea type="text" name="comment"&gt;&lt;/textarea&gt;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&lt;input type="submit" name="submit"/&gt;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&lt;/form&gt;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&lt;/body&gt;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Turinys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PHP?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Kur mokytis PHP?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veikia PHP?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WAMP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Kuriame „Sveikas pasauli!“ projektą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Duomenų įrašymas, nuskaitymas ir atvaizdavimas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7632000" y="4203720"/>
            <a:ext cx="1357200" cy="69228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 formos elemento pabaigos žyme &lt;/form&gt; rašome įterpiame php skripto žymes: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5"/>
          <p:cNvSpPr txBox="1"/>
          <p:nvPr/>
        </p:nvSpPr>
        <p:spPr>
          <a:xfrm>
            <a:off x="360000" y="2013480"/>
            <a:ext cx="680832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&lt;form method="post" action="insert.php"&gt;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&lt;textarea type="text" name="comment"&gt;&lt;/textarea&gt;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&lt;input type="submit" name="submit"/&gt;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&lt;/form&gt;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&lt;?php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Skripto viduje apsirašome duomenų bazės parametrus: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5"/>
          <p:cNvSpPr txBox="1"/>
          <p:nvPr/>
        </p:nvSpPr>
        <p:spPr>
          <a:xfrm>
            <a:off x="360000" y="2013480"/>
            <a:ext cx="6808320" cy="137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Apsirašome parametrus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$servername = "localhost";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$username = "root";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$password = "";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$dbname = "mano";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Sukuriame prisijungimą prie duomenų bazės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TextShape 5"/>
          <p:cNvSpPr txBox="1"/>
          <p:nvPr/>
        </p:nvSpPr>
        <p:spPr>
          <a:xfrm>
            <a:off x="360000" y="2013480"/>
            <a:ext cx="8106120" cy="137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Sukuriamas prisijungimas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$conn = new mysqli($servername, $username,$password, $dbname);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Patikriname prisijungimą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5"/>
          <p:cNvSpPr txBox="1"/>
          <p:nvPr/>
        </p:nvSpPr>
        <p:spPr>
          <a:xfrm>
            <a:off x="572400" y="2701440"/>
            <a:ext cx="6915600" cy="111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Patikriname prisijungimą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($conn-&gt;connect_error)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die("Connection failed: " .$conn-&gt;connect_error);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Sukuriame SQL užklausą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TextShape 5"/>
          <p:cNvSpPr txBox="1"/>
          <p:nvPr/>
        </p:nvSpPr>
        <p:spPr>
          <a:xfrm>
            <a:off x="513360" y="2853360"/>
            <a:ext cx="870264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Suformuojame sql užklausą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$sql = "SELECT comment, date FROM comments order by date desc";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Paleidžiame skriptą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TextShape 5"/>
          <p:cNvSpPr txBox="1"/>
          <p:nvPr/>
        </p:nvSpPr>
        <p:spPr>
          <a:xfrm>
            <a:off x="814320" y="2636640"/>
            <a:ext cx="451152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Paleidžiame skriptą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$result = $conn-&gt;query($sql);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Tikriname rezultatus ir atvaizduojame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TextShape 5"/>
          <p:cNvSpPr txBox="1"/>
          <p:nvPr/>
        </p:nvSpPr>
        <p:spPr>
          <a:xfrm>
            <a:off x="-819000" y="2232000"/>
            <a:ext cx="8955000" cy="265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Pasitikriname gautus rezultatus ir atvaizduojame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($result-&gt;num_rows &gt; 0)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Atvaizduojame po vieną eilutę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while($row = $result-&gt;fetch_assoc())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"Komentaras: ". $row["comment"]." " . $row["date"]."&lt;br /&gt;";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"0 results";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Uždarome prisijungimą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5"/>
          <p:cNvSpPr txBox="1"/>
          <p:nvPr/>
        </p:nvSpPr>
        <p:spPr>
          <a:xfrm>
            <a:off x="1043640" y="2636640"/>
            <a:ext cx="405288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Uždarome prisijungimą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$conn-&gt;close();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143640" y="1474200"/>
            <a:ext cx="5472000" cy="3565800"/>
          </a:xfrm>
          <a:prstGeom prst="rect">
            <a:avLst/>
          </a:prstGeom>
          <a:ln>
            <a:noFill/>
          </a:ln>
        </p:spPr>
      </p:pic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Personal Home Page – server side scripting language.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Failo plėtinys yra php arba gali būti įterpiamas į html failus ir nematomas varototojui: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&lt;?php  kodas rasomas cia ?&gt;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&lt;? kodas rasomas cia ?&gt;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 anksto paruošti metodai darbui su duomenų baze, galima paimti duomenis ir atvaizduoti arba įterpti naujus duomenis į duomenų bazę šios kalbos pagalba.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Kas yra PHP?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Knygos (google „php books“)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https://www.w3schools.com/php/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Tutorials ar video pamokos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Kur mokytis PHP?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Kaip veikia PHP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Lokaliai PHP neveikia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Būtina įsidiegti PHP serverį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Pradedantiems patartina WAMP serveris. Turėsite ir php palaikymą ir duomeų bazę ir lokalų hostingą.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PHP atvaizduojamą rezultatą galima pamatyti tik patalpinus projektą į serverį (arba WAMP lokaliai);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WAMP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Diegiame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Pasileidžiame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Turi degti žalia ikonėlė, tai reiškia visi servisai pasileido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304000" y="2805840"/>
            <a:ext cx="2533320" cy="151416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Kuriame „Sveikas pasauli!“ projektą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Www directory sukuriame savo svetainei katalogą </a:t>
            </a:r>
            <a:r>
              <a:rPr b="1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sveikas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Tame kataloge sukuriame failą index.php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Failo viduje įrašome: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&lt;?php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echo ‘Sveikas pasauli!’;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Www directory susikuriame katalogą „komentarai“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Sukuriame failus insert.php ir atsiliepimai.php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Atsidarome failą insert.php ir pažymime, kad rašysime php skriptą: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5"/>
          <p:cNvSpPr txBox="1"/>
          <p:nvPr/>
        </p:nvSpPr>
        <p:spPr>
          <a:xfrm>
            <a:off x="2667240" y="2764800"/>
            <a:ext cx="13647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&lt;?php ?&gt;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Duomenų nuskaitymas, įrašymas ir atvaizdavimas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Tarp php skripto elementų apsirašome prisijungimo prie mysql duomenų bazės parametrus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5"/>
          <p:cNvSpPr txBox="1"/>
          <p:nvPr/>
        </p:nvSpPr>
        <p:spPr>
          <a:xfrm>
            <a:off x="1403640" y="2252880"/>
            <a:ext cx="3348000" cy="137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Apsirašome parametrus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$servername = "localhost";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$username = "root";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$password = "";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$dbname = "mano";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7632000" y="4204080"/>
            <a:ext cx="1357200" cy="69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2017-06-05T22:38:49Z</dcterms:modified>
  <cp:revision>101</cp:revision>
  <dc:subject/>
  <dc:title/>
</cp:coreProperties>
</file>