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0CDF1F58-1A8E-4751-AD17-DF28A3EC24E9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C049EF9-B77B-4E0E-8FBC-474D5F291AE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c-js.github.io/dc.js/" TargetMode="External"/><Relationship Id="rId2" Type="http://schemas.openxmlformats.org/officeDocument/2006/relationships/hyperlink" Target="http://stream4s.com/" TargetMode="External"/><Relationship Id="rId3" Type="http://schemas.openxmlformats.org/officeDocument/2006/relationships/hyperlink" Target="http://52.208.253.112/login" TargetMode="External"/><Relationship Id="rId4" Type="http://schemas.openxmlformats.org/officeDocument/2006/relationships/hyperlink" Target="http://html5demos.com/geo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codingschoolprojektai.lt/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3948480" y="3096000"/>
            <a:ext cx="1523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Turinys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Etapai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Naudingos nuorodos kaip 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632000" y="420372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Susiskirstyti į komandas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Komandos pavadinimas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Poreikių išsiaiškinimas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Projekto išsiaiškinimas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Įrankių ir technologijų parinkimas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Publikavimas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Etapai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4170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Puslapis su kontaktine forma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template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Portfolio puslapis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Interaktyvus grafikas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prezentacija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Statinis blog’as (su puslapių template’s)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Blog’as su TVS Wordpress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Prisijungimo forma + apsaugotas puslapis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based chat’as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Maps + Lokacijos nustatymas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Shopify el. parduotuvės tema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Patarimai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464000" y="1528920"/>
            <a:ext cx="4170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camberwellonthegreen.co.uk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[mailchimp-link]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3wdlabs.com/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https://dc-js.github.io/dc.js/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7sotogrande.com/presentation/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http://stream4s.com/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ledomeluxembourg.com/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http://52.208.253.112/login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slack.com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http://html5demos.com/geo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https://system-of-motion.myshopify.com/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0260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darbai pradžioje bus talpiname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http://codingschoolprojektai.lt/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po to tik geriausi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2017-06-05T22:45:21Z</dcterms:modified>
  <cp:revision>108</cp:revision>
  <dc:subject/>
  <dc:title/>
</cp:coreProperties>
</file>