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E20A5-6F8A-2206-50CD-45C7FE6EF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30B0EB5-E965-4C81-E791-C621FA5DF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EC2F9C-CD69-2FEA-28B8-429132AA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C46C-119B-4506-9A6D-47CA46A40AA4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ED4DCE-42AE-BC28-048E-2D24960D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AC88D7-335A-B641-7334-33713D71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D0E0-9B6F-4FAF-A627-1538A9A5F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2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E47ED-8F01-A0A0-339A-0445871A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BE2753F-865A-4409-BF12-C24213412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8E4DCF-9E44-D813-36C6-0BF59339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C46C-119B-4506-9A6D-47CA46A40AA4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12A908-F2FD-5CB1-B043-D16891CA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149155-D250-273A-60AA-4ADF998C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D0E0-9B6F-4FAF-A627-1538A9A5F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85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BDDF21B-3643-B717-61D0-1C19F6619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7FE521E-B333-E24B-2F3F-7375A676F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A628FE-B497-8737-98D8-208F8484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C46C-119B-4506-9A6D-47CA46A40AA4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E2A866-F676-764F-9E33-BD50DAB1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1F3E1B-908C-2192-0D1F-5A3A7AFD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D0E0-9B6F-4FAF-A627-1538A9A5F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72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DE858-EB20-00FE-F7DA-F8279C10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A3CF26-A991-868C-E153-1ABFF88F6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E2CF3E-1698-51B6-4859-7B2A793E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C46C-119B-4506-9A6D-47CA46A40AA4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F03E4A-F159-BEBA-88AD-A29BC32E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EF5B4C0-9D45-FA5B-6688-DC5E2E60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D0E0-9B6F-4FAF-A627-1538A9A5F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92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0105A-914F-7F2B-7835-01CA0F45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97EE3C7-55A5-139B-7BF0-E6B1B9C5A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29187E-0C58-5105-AB0E-E7E7DFCE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C46C-119B-4506-9A6D-47CA46A40AA4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B157F3-EC1F-A724-8621-896A753E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573873-8BE4-8AF2-59C0-23769F73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D0E0-9B6F-4FAF-A627-1538A9A5F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9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1D264-47CD-D17D-CF3C-950C329D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DE6F69-A6BF-4055-93F4-8446AACF9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479F8C0-E8B8-5799-1109-B0192E1B3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FCBA5DC-4DA7-4B3C-1571-1E4507CC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C46C-119B-4506-9A6D-47CA46A40AA4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2873EE9-4E82-1283-C508-DB2B307E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D9A4FF-7E42-EE59-0BFA-845BAB04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D0E0-9B6F-4FAF-A627-1538A9A5F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9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16BD6-268E-3780-01CF-37C632C9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A2B603A-4903-0748-3606-3476EA965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2D60F51-995C-D3C3-C85E-589816AF7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5BDC4B0-29FA-2CA9-3679-F43EB84D7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5F7B72F-A6EA-05C5-F4A0-E3ADD3599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91E6391-8E3C-FAD8-4FB3-E2B9D0E4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C46C-119B-4506-9A6D-47CA46A40AA4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C0DD0F9-CFF9-BD88-698C-2F8ED830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52AB177-9508-97EF-86C0-709E3F97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D0E0-9B6F-4FAF-A627-1538A9A5F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93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08DDC-7F37-A15C-9639-BCC28954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F5B9DAE-EFA7-1A2A-A281-1AD863BA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C46C-119B-4506-9A6D-47CA46A40AA4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7F99BA1-93DE-CD9E-7BAA-D7C6CB76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E3D7F75-3B92-9AEF-74F3-552A8D66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D0E0-9B6F-4FAF-A627-1538A9A5F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10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15038CF-5DC8-FDB9-B4D1-6447843E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C46C-119B-4506-9A6D-47CA46A40AA4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B2E52F2-D4D3-D1AE-D417-9B32513F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DC939CF-FDC8-95E1-530A-79A92DE8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D0E0-9B6F-4FAF-A627-1538A9A5F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38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DE746-EB1F-08C9-78AF-A919D9C4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62F8D5-C058-454C-E973-BE86C69DC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CF64866-ED97-A7D4-BCB6-211D897A1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8DAF59D-BED9-3EF8-2406-6B83995A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C46C-119B-4506-9A6D-47CA46A40AA4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C04DF-6B4B-5BE7-CD57-5CCBD97A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A7086E4-F777-4B80-AE73-B966D725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D0E0-9B6F-4FAF-A627-1538A9A5F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20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8E8A0-7EAB-73B4-8AAF-350CAFEE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C8153CA-8760-43C9-2557-EA1F2E279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A018E29-9028-5F4F-0D1D-5AD6510C4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05EABDE-F5FE-FCB6-377C-7F697592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C46C-119B-4506-9A6D-47CA46A40AA4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CF6DE9-45AC-EDCD-D5DE-9F865796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EAED3CF-73CE-21FF-2EF4-FA559793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D0E0-9B6F-4FAF-A627-1538A9A5F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28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F760600-24A7-8B24-B11D-6BAEC2C4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9D0C50A-E53F-F881-2A25-F3FB7A1AC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69BA52-3602-87D4-CA32-DD871716C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C46C-119B-4506-9A6D-47CA46A40AA4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7A3894-FB51-B9AD-B626-E2659280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DD1F01-5032-45F3-F6A8-B4C680B9E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D0E0-9B6F-4FAF-A627-1538A9A5F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72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ep 58">
            <a:extLst>
              <a:ext uri="{FF2B5EF4-FFF2-40B4-BE49-F238E27FC236}">
                <a16:creationId xmlns:a16="http://schemas.microsoft.com/office/drawing/2014/main" id="{C1046AAF-A559-CF06-85B1-AB9623869F80}"/>
              </a:ext>
            </a:extLst>
          </p:cNvPr>
          <p:cNvGrpSpPr/>
          <p:nvPr/>
        </p:nvGrpSpPr>
        <p:grpSpPr>
          <a:xfrm>
            <a:off x="138872" y="1246094"/>
            <a:ext cx="6266915" cy="4308679"/>
            <a:chOff x="138872" y="1246094"/>
            <a:chExt cx="6266915" cy="4308679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F7BFE642-A7FD-5CA8-EC1B-FFF7DBD56DFF}"/>
                </a:ext>
              </a:extLst>
            </p:cNvPr>
            <p:cNvSpPr/>
            <p:nvPr/>
          </p:nvSpPr>
          <p:spPr>
            <a:xfrm>
              <a:off x="1074656" y="4901938"/>
              <a:ext cx="1489435" cy="188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174595D9-1D08-B9FF-5A4F-8D6E642CB8AD}"/>
                </a:ext>
              </a:extLst>
            </p:cNvPr>
            <p:cNvSpPr/>
            <p:nvPr/>
          </p:nvSpPr>
          <p:spPr>
            <a:xfrm>
              <a:off x="1074656" y="4688541"/>
              <a:ext cx="1489435" cy="5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207E8A6-547C-E587-2E34-8AB201F6E77E}"/>
                </a:ext>
              </a:extLst>
            </p:cNvPr>
            <p:cNvSpPr/>
            <p:nvPr/>
          </p:nvSpPr>
          <p:spPr>
            <a:xfrm>
              <a:off x="1074656" y="4475144"/>
              <a:ext cx="1489435" cy="5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1E732195-E83F-369A-24E1-72758A87E795}"/>
                </a:ext>
              </a:extLst>
            </p:cNvPr>
            <p:cNvSpPr/>
            <p:nvPr/>
          </p:nvSpPr>
          <p:spPr>
            <a:xfrm>
              <a:off x="1074655" y="4361098"/>
              <a:ext cx="1489435" cy="5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Rechte verbindingslijn met pijl 10">
              <a:extLst>
                <a:ext uri="{FF2B5EF4-FFF2-40B4-BE49-F238E27FC236}">
                  <a16:creationId xmlns:a16="http://schemas.microsoft.com/office/drawing/2014/main" id="{89803422-68D1-CE5A-E254-7F535D76A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6070" y="3736526"/>
              <a:ext cx="0" cy="116541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met pijl 15">
              <a:extLst>
                <a:ext uri="{FF2B5EF4-FFF2-40B4-BE49-F238E27FC236}">
                  <a16:creationId xmlns:a16="http://schemas.microsoft.com/office/drawing/2014/main" id="{10DE7B1E-6560-12AE-FD3A-52DF2E3BB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6069" y="2571114"/>
              <a:ext cx="0" cy="116541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met pijl 16">
              <a:extLst>
                <a:ext uri="{FF2B5EF4-FFF2-40B4-BE49-F238E27FC236}">
                  <a16:creationId xmlns:a16="http://schemas.microsoft.com/office/drawing/2014/main" id="{4DFC21ED-DC79-5395-058D-BBEE61EE0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32" y="1405702"/>
              <a:ext cx="0" cy="116541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met pijl 19">
              <a:extLst>
                <a:ext uri="{FF2B5EF4-FFF2-40B4-BE49-F238E27FC236}">
                  <a16:creationId xmlns:a16="http://schemas.microsoft.com/office/drawing/2014/main" id="{2889345A-818B-59AA-208B-2FA8BDCF428F}"/>
                </a:ext>
              </a:extLst>
            </p:cNvPr>
            <p:cNvCxnSpPr>
              <a:cxnSpLocks/>
            </p:cNvCxnSpPr>
            <p:nvPr/>
          </p:nvCxnSpPr>
          <p:spPr>
            <a:xfrm>
              <a:off x="2151526" y="1405702"/>
              <a:ext cx="0" cy="34962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echte verbindingslijn 24">
              <a:extLst>
                <a:ext uri="{FF2B5EF4-FFF2-40B4-BE49-F238E27FC236}">
                  <a16:creationId xmlns:a16="http://schemas.microsoft.com/office/drawing/2014/main" id="{8C9DF893-910E-CE30-256B-DA9293F238CF}"/>
                </a:ext>
              </a:extLst>
            </p:cNvPr>
            <p:cNvCxnSpPr>
              <a:cxnSpLocks/>
            </p:cNvCxnSpPr>
            <p:nvPr/>
          </p:nvCxnSpPr>
          <p:spPr>
            <a:xfrm>
              <a:off x="1074655" y="1379091"/>
              <a:ext cx="1489435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D14ECD08-9E64-46BF-8E8D-139DB6A74414}"/>
                </a:ext>
              </a:extLst>
            </p:cNvPr>
            <p:cNvSpPr/>
            <p:nvPr/>
          </p:nvSpPr>
          <p:spPr>
            <a:xfrm>
              <a:off x="2995505" y="4906189"/>
              <a:ext cx="1489435" cy="188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FBC1E706-FCEC-5DE3-E358-8F0E6DE62B03}"/>
                </a:ext>
              </a:extLst>
            </p:cNvPr>
            <p:cNvSpPr/>
            <p:nvPr/>
          </p:nvSpPr>
          <p:spPr>
            <a:xfrm>
              <a:off x="2995505" y="4692792"/>
              <a:ext cx="1489435" cy="5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0B3F400D-514C-C0DD-15E1-104DFADD94D0}"/>
                </a:ext>
              </a:extLst>
            </p:cNvPr>
            <p:cNvSpPr/>
            <p:nvPr/>
          </p:nvSpPr>
          <p:spPr>
            <a:xfrm>
              <a:off x="2995505" y="4479395"/>
              <a:ext cx="1489435" cy="5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A5BDFF0C-F650-F726-8DAE-952B5913DACF}"/>
                </a:ext>
              </a:extLst>
            </p:cNvPr>
            <p:cNvSpPr/>
            <p:nvPr/>
          </p:nvSpPr>
          <p:spPr>
            <a:xfrm>
              <a:off x="2995504" y="4365349"/>
              <a:ext cx="1489435" cy="5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Rechte verbindingslijn met pijl 31">
              <a:extLst>
                <a:ext uri="{FF2B5EF4-FFF2-40B4-BE49-F238E27FC236}">
                  <a16:creationId xmlns:a16="http://schemas.microsoft.com/office/drawing/2014/main" id="{64905B40-E16B-6DF0-A6B1-9974DC042B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6919" y="3740777"/>
              <a:ext cx="0" cy="116541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chte verbindingslijn met pijl 32">
              <a:extLst>
                <a:ext uri="{FF2B5EF4-FFF2-40B4-BE49-F238E27FC236}">
                  <a16:creationId xmlns:a16="http://schemas.microsoft.com/office/drawing/2014/main" id="{96ECD3A9-13D6-3179-155F-258D7EB651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6918" y="2575365"/>
              <a:ext cx="0" cy="116541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echte verbindingslijn met pijl 34">
              <a:extLst>
                <a:ext uri="{FF2B5EF4-FFF2-40B4-BE49-F238E27FC236}">
                  <a16:creationId xmlns:a16="http://schemas.microsoft.com/office/drawing/2014/main" id="{732CC58A-9E8F-8B17-5EA7-CF72714B41ED}"/>
                </a:ext>
              </a:extLst>
            </p:cNvPr>
            <p:cNvCxnSpPr>
              <a:cxnSpLocks/>
            </p:cNvCxnSpPr>
            <p:nvPr/>
          </p:nvCxnSpPr>
          <p:spPr>
            <a:xfrm>
              <a:off x="4072375" y="2571114"/>
              <a:ext cx="0" cy="233507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Rechte verbindingslijn 35">
              <a:extLst>
                <a:ext uri="{FF2B5EF4-FFF2-40B4-BE49-F238E27FC236}">
                  <a16:creationId xmlns:a16="http://schemas.microsoft.com/office/drawing/2014/main" id="{6DBEFDBF-56F7-7D39-98AF-EAFFE81BF169}"/>
                </a:ext>
              </a:extLst>
            </p:cNvPr>
            <p:cNvCxnSpPr>
              <a:cxnSpLocks/>
            </p:cNvCxnSpPr>
            <p:nvPr/>
          </p:nvCxnSpPr>
          <p:spPr>
            <a:xfrm>
              <a:off x="2995504" y="2544219"/>
              <a:ext cx="1489435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1ACF17E0-3161-EDB5-2111-96197241CA49}"/>
                </a:ext>
              </a:extLst>
            </p:cNvPr>
            <p:cNvSpPr/>
            <p:nvPr/>
          </p:nvSpPr>
          <p:spPr>
            <a:xfrm>
              <a:off x="4916352" y="4901938"/>
              <a:ext cx="1489435" cy="188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BD5C2EEC-7D9D-36B2-2034-67E0F73EE262}"/>
                </a:ext>
              </a:extLst>
            </p:cNvPr>
            <p:cNvSpPr/>
            <p:nvPr/>
          </p:nvSpPr>
          <p:spPr>
            <a:xfrm>
              <a:off x="4916352" y="4688541"/>
              <a:ext cx="1489435" cy="5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12AFCEDC-41C3-B583-C415-5C253D473896}"/>
                </a:ext>
              </a:extLst>
            </p:cNvPr>
            <p:cNvSpPr/>
            <p:nvPr/>
          </p:nvSpPr>
          <p:spPr>
            <a:xfrm>
              <a:off x="4916352" y="4475144"/>
              <a:ext cx="1489435" cy="5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4A63B4DA-C375-1668-3364-ACC34598FF41}"/>
                </a:ext>
              </a:extLst>
            </p:cNvPr>
            <p:cNvSpPr/>
            <p:nvPr/>
          </p:nvSpPr>
          <p:spPr>
            <a:xfrm>
              <a:off x="4916351" y="4361098"/>
              <a:ext cx="1489435" cy="5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Rechte verbindingslijn met pijl 42">
              <a:extLst>
                <a:ext uri="{FF2B5EF4-FFF2-40B4-BE49-F238E27FC236}">
                  <a16:creationId xmlns:a16="http://schemas.microsoft.com/office/drawing/2014/main" id="{96B256EE-3146-8DE0-D8DE-42486DB39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7766" y="3736526"/>
              <a:ext cx="0" cy="116541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echte verbindingslijn met pijl 43">
              <a:extLst>
                <a:ext uri="{FF2B5EF4-FFF2-40B4-BE49-F238E27FC236}">
                  <a16:creationId xmlns:a16="http://schemas.microsoft.com/office/drawing/2014/main" id="{150B94DC-077F-96A0-A08C-6D20ACA38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7765" y="2571114"/>
              <a:ext cx="0" cy="116541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Rechte verbindingslijn met pijl 44">
              <a:extLst>
                <a:ext uri="{FF2B5EF4-FFF2-40B4-BE49-F238E27FC236}">
                  <a16:creationId xmlns:a16="http://schemas.microsoft.com/office/drawing/2014/main" id="{EB3BB69C-07A0-BDBC-50E3-DE0E9A8FABA7}"/>
                </a:ext>
              </a:extLst>
            </p:cNvPr>
            <p:cNvCxnSpPr>
              <a:cxnSpLocks/>
            </p:cNvCxnSpPr>
            <p:nvPr/>
          </p:nvCxnSpPr>
          <p:spPr>
            <a:xfrm>
              <a:off x="5993222" y="2880627"/>
              <a:ext cx="0" cy="202131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echte verbindingslijn 45">
              <a:extLst>
                <a:ext uri="{FF2B5EF4-FFF2-40B4-BE49-F238E27FC236}">
                  <a16:creationId xmlns:a16="http://schemas.microsoft.com/office/drawing/2014/main" id="{A1C16807-AC7C-653D-2B29-19D36C2BF8A0}"/>
                </a:ext>
              </a:extLst>
            </p:cNvPr>
            <p:cNvCxnSpPr>
              <a:cxnSpLocks/>
            </p:cNvCxnSpPr>
            <p:nvPr/>
          </p:nvCxnSpPr>
          <p:spPr>
            <a:xfrm>
              <a:off x="4916351" y="2539968"/>
              <a:ext cx="1489435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Rechte verbindingslijn 46">
              <a:extLst>
                <a:ext uri="{FF2B5EF4-FFF2-40B4-BE49-F238E27FC236}">
                  <a16:creationId xmlns:a16="http://schemas.microsoft.com/office/drawing/2014/main" id="{329C7C3D-0960-EB88-F4AD-D61E10E25910}"/>
                </a:ext>
              </a:extLst>
            </p:cNvPr>
            <p:cNvCxnSpPr>
              <a:cxnSpLocks/>
            </p:cNvCxnSpPr>
            <p:nvPr/>
          </p:nvCxnSpPr>
          <p:spPr>
            <a:xfrm>
              <a:off x="4916351" y="2880627"/>
              <a:ext cx="1489435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Rechte verbindingslijn met pijl 48">
              <a:extLst>
                <a:ext uri="{FF2B5EF4-FFF2-40B4-BE49-F238E27FC236}">
                  <a16:creationId xmlns:a16="http://schemas.microsoft.com/office/drawing/2014/main" id="{C679ABFB-0C69-98C4-232E-ADC69710A336}"/>
                </a:ext>
              </a:extLst>
            </p:cNvPr>
            <p:cNvCxnSpPr>
              <a:cxnSpLocks/>
            </p:cNvCxnSpPr>
            <p:nvPr/>
          </p:nvCxnSpPr>
          <p:spPr>
            <a:xfrm>
              <a:off x="5459506" y="2605077"/>
              <a:ext cx="533716" cy="191911"/>
            </a:xfrm>
            <a:prstGeom prst="straightConnector1">
              <a:avLst/>
            </a:prstGeom>
            <a:ln w="5715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kstvak 51">
              <a:extLst>
                <a:ext uri="{FF2B5EF4-FFF2-40B4-BE49-F238E27FC236}">
                  <a16:creationId xmlns:a16="http://schemas.microsoft.com/office/drawing/2014/main" id="{EE39DF1A-646F-3D3C-E04E-573F2ED293A4}"/>
                </a:ext>
              </a:extLst>
            </p:cNvPr>
            <p:cNvSpPr txBox="1"/>
            <p:nvPr/>
          </p:nvSpPr>
          <p:spPr>
            <a:xfrm>
              <a:off x="1438743" y="5093108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/>
                <a:t>THG</a:t>
              </a:r>
            </a:p>
          </p:txBody>
        </p:sp>
        <p:sp>
          <p:nvSpPr>
            <p:cNvPr id="53" name="Tekstvak 52">
              <a:extLst>
                <a:ext uri="{FF2B5EF4-FFF2-40B4-BE49-F238E27FC236}">
                  <a16:creationId xmlns:a16="http://schemas.microsoft.com/office/drawing/2014/main" id="{94FA0A05-68E3-AB9B-5971-B6CDD2DC7BE4}"/>
                </a:ext>
              </a:extLst>
            </p:cNvPr>
            <p:cNvSpPr txBox="1"/>
            <p:nvPr/>
          </p:nvSpPr>
          <p:spPr>
            <a:xfrm>
              <a:off x="3400784" y="5093108"/>
              <a:ext cx="712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/>
                <a:t>SHG</a:t>
              </a:r>
            </a:p>
          </p:txBody>
        </p:sp>
        <p:sp>
          <p:nvSpPr>
            <p:cNvPr id="54" name="Tekstvak 53">
              <a:extLst>
                <a:ext uri="{FF2B5EF4-FFF2-40B4-BE49-F238E27FC236}">
                  <a16:creationId xmlns:a16="http://schemas.microsoft.com/office/drawing/2014/main" id="{33CBE124-3E17-6FB8-E5BE-70FAE679E096}"/>
                </a:ext>
              </a:extLst>
            </p:cNvPr>
            <p:cNvSpPr txBox="1"/>
            <p:nvPr/>
          </p:nvSpPr>
          <p:spPr>
            <a:xfrm>
              <a:off x="5271622" y="5090474"/>
              <a:ext cx="7906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/>
                <a:t>2PEF</a:t>
              </a:r>
              <a:endParaRPr lang="en-GB" dirty="0"/>
            </a:p>
          </p:txBody>
        </p:sp>
        <p:cxnSp>
          <p:nvCxnSpPr>
            <p:cNvPr id="56" name="Rechte verbindingslijn met pijl 55">
              <a:extLst>
                <a:ext uri="{FF2B5EF4-FFF2-40B4-BE49-F238E27FC236}">
                  <a16:creationId xmlns:a16="http://schemas.microsoft.com/office/drawing/2014/main" id="{FF7FE3C6-5E38-F10D-9008-4C3B92EAD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035" y="1246094"/>
              <a:ext cx="0" cy="384438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kstvak 57">
              <a:extLst>
                <a:ext uri="{FF2B5EF4-FFF2-40B4-BE49-F238E27FC236}">
                  <a16:creationId xmlns:a16="http://schemas.microsoft.com/office/drawing/2014/main" id="{4D2CEB3E-D1E6-153F-A615-1527AFBA22D2}"/>
                </a:ext>
              </a:extLst>
            </p:cNvPr>
            <p:cNvSpPr txBox="1"/>
            <p:nvPr/>
          </p:nvSpPr>
          <p:spPr>
            <a:xfrm rot="16200000">
              <a:off x="-187917" y="3021813"/>
              <a:ext cx="1176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/>
                <a:t>Energy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43480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Breedbeeld</PresentationFormat>
  <Paragraphs>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Siem de Jong</dc:creator>
  <cp:lastModifiedBy>Siem de Jong</cp:lastModifiedBy>
  <cp:revision>1</cp:revision>
  <dcterms:created xsi:type="dcterms:W3CDTF">2023-06-14T13:11:18Z</dcterms:created>
  <dcterms:modified xsi:type="dcterms:W3CDTF">2023-06-14T13:19:57Z</dcterms:modified>
</cp:coreProperties>
</file>