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50C0947-391D-44BC-A89B-F95054377DF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6/13/2023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BC9BAB3-98F5-4DA8-B6FC-826D2765CC7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18760" y="5755320"/>
            <a:ext cx="11272680" cy="818640"/>
          </a:xfrm>
          <a:prstGeom prst="flowChartProcess">
            <a:avLst/>
          </a:prstGeom>
          <a:gradFill rotWithShape="0">
            <a:gsLst>
              <a:gs pos="0">
                <a:srgbClr val="F6F8FC"/>
              </a:gs>
              <a:gs pos="100000">
                <a:srgbClr val="ABC0E4"/>
              </a:gs>
            </a:gsLst>
            <a:lin ang="54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Java SE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236960" y="5265000"/>
            <a:ext cx="4280400" cy="905400"/>
          </a:xfrm>
          <a:prstGeom prst="flowChartProcess">
            <a:avLst/>
          </a:prstGeom>
          <a:gradFill rotWithShape="0">
            <a:gsLst>
              <a:gs pos="0">
                <a:srgbClr val="F6F8FC"/>
              </a:gs>
              <a:gs pos="100000">
                <a:srgbClr val="ABC0E4"/>
              </a:gs>
            </a:gsLst>
            <a:lin ang="54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Bouncy Castle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Library + Provider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2855880" y="4454640"/>
            <a:ext cx="3984120" cy="38592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Crypto Services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397880" y="2878560"/>
            <a:ext cx="4451040" cy="47232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Msg Generation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1236960" y="284040"/>
            <a:ext cx="8123040" cy="207756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Msg Processing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2077920" y="3718080"/>
            <a:ext cx="3771000" cy="37008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Protection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1629720" y="708120"/>
            <a:ext cx="6230160" cy="472320"/>
          </a:xfrm>
          <a:prstGeom prst="flowChartProcess">
            <a:avLst/>
          </a:prstGeom>
          <a:gradFill rotWithShape="0">
            <a:gsLst>
              <a:gs pos="0">
                <a:srgbClr val="FFC208"/>
              </a:gs>
              <a:gs pos="100000">
                <a:srgbClr val="FFD966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EE Implementation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" name="CustomShape 8"/>
          <p:cNvSpPr/>
          <p:nvPr/>
        </p:nvSpPr>
        <p:spPr>
          <a:xfrm>
            <a:off x="1809720" y="1613520"/>
            <a:ext cx="2809800" cy="472320"/>
          </a:xfrm>
          <a:prstGeom prst="flowChartProcess">
            <a:avLst/>
          </a:prstGeom>
          <a:gradFill rotWithShape="0">
            <a:gsLst>
              <a:gs pos="0">
                <a:srgbClr val="FFC208"/>
              </a:gs>
              <a:gs pos="100000">
                <a:srgbClr val="FFD966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EE Upstream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>
            <a:off x="3214800" y="1158840"/>
            <a:ext cx="360" cy="45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0"/>
          <p:cNvSpPr/>
          <p:nvPr/>
        </p:nvSpPr>
        <p:spPr>
          <a:xfrm>
            <a:off x="3623400" y="2334960"/>
            <a:ext cx="360" cy="54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1"/>
          <p:cNvSpPr/>
          <p:nvPr/>
        </p:nvSpPr>
        <p:spPr>
          <a:xfrm flipH="1">
            <a:off x="3622680" y="3351240"/>
            <a:ext cx="360" cy="34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2"/>
          <p:cNvSpPr/>
          <p:nvPr/>
        </p:nvSpPr>
        <p:spPr>
          <a:xfrm>
            <a:off x="3623400" y="4060080"/>
            <a:ext cx="360" cy="39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3"/>
          <p:cNvSpPr/>
          <p:nvPr/>
        </p:nvSpPr>
        <p:spPr>
          <a:xfrm>
            <a:off x="1795680" y="3380760"/>
            <a:ext cx="360" cy="1883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4"/>
          <p:cNvSpPr/>
          <p:nvPr/>
        </p:nvSpPr>
        <p:spPr>
          <a:xfrm>
            <a:off x="2369160" y="4088160"/>
            <a:ext cx="360" cy="114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5"/>
          <p:cNvSpPr/>
          <p:nvPr/>
        </p:nvSpPr>
        <p:spPr>
          <a:xfrm>
            <a:off x="4006080" y="4841280"/>
            <a:ext cx="360" cy="39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6"/>
          <p:cNvSpPr/>
          <p:nvPr/>
        </p:nvSpPr>
        <p:spPr>
          <a:xfrm>
            <a:off x="5748480" y="4858920"/>
            <a:ext cx="360" cy="895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8"/>
          <p:cNvSpPr/>
          <p:nvPr/>
        </p:nvSpPr>
        <p:spPr>
          <a:xfrm>
            <a:off x="7351920" y="4456080"/>
            <a:ext cx="2719440" cy="81864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EE Configuration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" name="CustomShape 19"/>
          <p:cNvSpPr/>
          <p:nvPr/>
        </p:nvSpPr>
        <p:spPr>
          <a:xfrm>
            <a:off x="9649440" y="291240"/>
            <a:ext cx="2111760" cy="81864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EE Instantiation </a:t>
            </a:r>
            <a:r>
              <a:rPr lang="en-US" sz="1800" b="0" strike="noStrike" spc="-1" dirty="0">
                <a:solidFill>
                  <a:srgbClr val="0D0D0D"/>
                </a:solidFill>
                <a:latin typeface="Calibri"/>
              </a:rPr>
              <a:t>+ Startup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CustomShape 20"/>
          <p:cNvSpPr/>
          <p:nvPr/>
        </p:nvSpPr>
        <p:spPr>
          <a:xfrm>
            <a:off x="9665640" y="1521000"/>
            <a:ext cx="2095560" cy="81864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Util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" name="CustomShape 21"/>
          <p:cNvSpPr/>
          <p:nvPr/>
        </p:nvSpPr>
        <p:spPr>
          <a:xfrm flipH="1">
            <a:off x="6631560" y="3844800"/>
            <a:ext cx="360" cy="59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2"/>
          <p:cNvSpPr/>
          <p:nvPr/>
        </p:nvSpPr>
        <p:spPr>
          <a:xfrm>
            <a:off x="8251920" y="3867480"/>
            <a:ext cx="360" cy="58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4"/>
          <p:cNvSpPr/>
          <p:nvPr/>
        </p:nvSpPr>
        <p:spPr>
          <a:xfrm>
            <a:off x="6528600" y="3013560"/>
            <a:ext cx="1926000" cy="80604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Validation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4" name="CustomShape 25"/>
          <p:cNvSpPr/>
          <p:nvPr/>
        </p:nvSpPr>
        <p:spPr>
          <a:xfrm>
            <a:off x="8778240" y="2365200"/>
            <a:ext cx="360" cy="209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6"/>
          <p:cNvSpPr/>
          <p:nvPr/>
        </p:nvSpPr>
        <p:spPr>
          <a:xfrm>
            <a:off x="7492680" y="2365560"/>
            <a:ext cx="360" cy="61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8"/>
          <p:cNvSpPr/>
          <p:nvPr/>
        </p:nvSpPr>
        <p:spPr>
          <a:xfrm>
            <a:off x="5879520" y="3963600"/>
            <a:ext cx="18910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Kretschmer, Andreas (T CST SEA-DE)</dc:creator>
  <dc:description/>
  <cp:lastModifiedBy>Kretschmer, Andreas (T CST SEA-DE)</cp:lastModifiedBy>
  <cp:revision>35</cp:revision>
  <dcterms:created xsi:type="dcterms:W3CDTF">2022-06-29T07:24:14Z</dcterms:created>
  <dcterms:modified xsi:type="dcterms:W3CDTF">2023-06-13T13:30:43Z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_Confidentiality">
    <vt:lpwstr>Restricted</vt:lpwstr>
  </property>
  <property fmtid="{D5CDD505-2E9C-101B-9397-08002B2CF9AE}" pid="3" name="MSIP_Label_a59b6cd5-d141-4a33-8bf1-0ca04484304f_ActionId">
    <vt:lpwstr>1ea2571a-05d5-4771-b0ed-819f459ac4b9</vt:lpwstr>
  </property>
  <property fmtid="{D5CDD505-2E9C-101B-9397-08002B2CF9AE}" pid="4" name="MSIP_Label_a59b6cd5-d141-4a33-8bf1-0ca04484304f_ContentBits">
    <vt:lpwstr>0</vt:lpwstr>
  </property>
  <property fmtid="{D5CDD505-2E9C-101B-9397-08002B2CF9AE}" pid="5" name="MSIP_Label_a59b6cd5-d141-4a33-8bf1-0ca04484304f_Enabled">
    <vt:lpwstr>true</vt:lpwstr>
  </property>
  <property fmtid="{D5CDD505-2E9C-101B-9397-08002B2CF9AE}" pid="6" name="MSIP_Label_a59b6cd5-d141-4a33-8bf1-0ca04484304f_Method">
    <vt:lpwstr>Standard</vt:lpwstr>
  </property>
  <property fmtid="{D5CDD505-2E9C-101B-9397-08002B2CF9AE}" pid="7" name="MSIP_Label_a59b6cd5-d141-4a33-8bf1-0ca04484304f_Name">
    <vt:lpwstr>restricted-default</vt:lpwstr>
  </property>
  <property fmtid="{D5CDD505-2E9C-101B-9397-08002B2CF9AE}" pid="8" name="MSIP_Label_a59b6cd5-d141-4a33-8bf1-0ca04484304f_SetDate">
    <vt:lpwstr>2022-07-14T09:12:47Z</vt:lpwstr>
  </property>
  <property fmtid="{D5CDD505-2E9C-101B-9397-08002B2CF9AE}" pid="9" name="MSIP_Label_a59b6cd5-d141-4a33-8bf1-0ca04484304f_SiteId">
    <vt:lpwstr>38ae3bcd-9579-4fd4-adda-b42e1495d55a</vt:lpwstr>
  </property>
  <property fmtid="{D5CDD505-2E9C-101B-9397-08002B2CF9AE}" pid="10" name="PresentationFormat">
    <vt:lpwstr>Widescreen</vt:lpwstr>
  </property>
  <property fmtid="{D5CDD505-2E9C-101B-9397-08002B2CF9AE}" pid="11" name="Slides">
    <vt:i4>1</vt:i4>
  </property>
</Properties>
</file>