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34392ED-F5DA-47C9-AE4D-22BCF96575EC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6/13/2023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4BE0BBE-40E1-4AA8-9563-32C36E5049F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507600" y="5725800"/>
            <a:ext cx="11272680" cy="818640"/>
          </a:xfrm>
          <a:prstGeom prst="flowChartProcess">
            <a:avLst/>
          </a:prstGeom>
          <a:gradFill rotWithShape="0">
            <a:gsLst>
              <a:gs pos="0">
                <a:srgbClr val="F6F8FC"/>
              </a:gs>
              <a:gs pos="100000">
                <a:srgbClr val="ABC0E4"/>
              </a:gs>
            </a:gsLst>
            <a:lin ang="54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Java SE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236960" y="5265000"/>
            <a:ext cx="4280400" cy="905400"/>
          </a:xfrm>
          <a:prstGeom prst="flowChartProcess">
            <a:avLst/>
          </a:prstGeom>
          <a:gradFill rotWithShape="0">
            <a:gsLst>
              <a:gs pos="0">
                <a:srgbClr val="F6F8FC"/>
              </a:gs>
              <a:gs pos="100000">
                <a:srgbClr val="ABC0E4"/>
              </a:gs>
            </a:gsLst>
            <a:lin ang="54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Bouncy Castle 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Library + Provider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 rot="21592800">
            <a:off x="2856240" y="4450320"/>
            <a:ext cx="3984120" cy="38592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Crypto Services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9020520" y="2996280"/>
            <a:ext cx="2111760" cy="8186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Persistency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7380000" y="4455720"/>
            <a:ext cx="2719440" cy="8186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RA Configuration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9677520" y="290880"/>
            <a:ext cx="2111760" cy="8186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D0D0D"/>
                </a:solidFill>
                <a:latin typeface="Calibri"/>
              </a:rPr>
              <a:t>RA Instantiation + Startup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397880" y="2878560"/>
            <a:ext cx="4451040" cy="47232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Msg Generation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236960" y="284040"/>
            <a:ext cx="8123040" cy="207756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Msg Processing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9693720" y="1520640"/>
            <a:ext cx="2095560" cy="8186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Util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2077920" y="3718080"/>
            <a:ext cx="3771000" cy="37008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Protection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6498000" y="3009960"/>
            <a:ext cx="1926000" cy="806040"/>
          </a:xfrm>
          <a:prstGeom prst="flowChartProcess">
            <a:avLst/>
          </a:prstGeom>
          <a:gradFill rotWithShape="0">
            <a:gsLst>
              <a:gs pos="0">
                <a:srgbClr val="74B349"/>
              </a:gs>
              <a:gs pos="100000">
                <a:srgbClr val="A9D18E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Validation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629720" y="708120"/>
            <a:ext cx="7190280" cy="472320"/>
          </a:xfrm>
          <a:prstGeom prst="flowChartProcess">
            <a:avLst/>
          </a:prstGeom>
          <a:gradFill rotWithShape="0">
            <a:gsLst>
              <a:gs pos="0">
                <a:srgbClr val="FFC208"/>
              </a:gs>
              <a:gs pos="100000">
                <a:srgbClr val="FFD966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RA Implementation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1809720" y="1613520"/>
            <a:ext cx="3230280" cy="472320"/>
          </a:xfrm>
          <a:prstGeom prst="flowChartProcess">
            <a:avLst/>
          </a:prstGeom>
          <a:gradFill rotWithShape="0">
            <a:gsLst>
              <a:gs pos="0">
                <a:srgbClr val="FFC208"/>
              </a:gs>
              <a:gs pos="100000">
                <a:srgbClr val="FFD966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RA Upstream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5806080" y="1613520"/>
            <a:ext cx="2809800" cy="472320"/>
          </a:xfrm>
          <a:prstGeom prst="flowChartProcess">
            <a:avLst/>
          </a:prstGeom>
          <a:gradFill rotWithShape="0">
            <a:gsLst>
              <a:gs pos="0">
                <a:srgbClr val="FFC208"/>
              </a:gs>
              <a:gs pos="100000">
                <a:srgbClr val="FFD966"/>
              </a:gs>
            </a:gsLst>
            <a:lin ang="16200000"/>
          </a:gra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D0D0D"/>
                </a:solidFill>
                <a:latin typeface="Calibri"/>
              </a:rPr>
              <a:t>RA Downstream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8747640" y="2361600"/>
            <a:ext cx="360" cy="2094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3394800" y="1158840"/>
            <a:ext cx="360" cy="45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 flipH="1">
            <a:off x="7283160" y="1215000"/>
            <a:ext cx="7200" cy="39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8"/>
          <p:cNvSpPr/>
          <p:nvPr/>
        </p:nvSpPr>
        <p:spPr>
          <a:xfrm>
            <a:off x="3623400" y="2334960"/>
            <a:ext cx="360" cy="543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 flipH="1">
            <a:off x="3622680" y="3351240"/>
            <a:ext cx="360" cy="34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0"/>
          <p:cNvSpPr/>
          <p:nvPr/>
        </p:nvSpPr>
        <p:spPr>
          <a:xfrm>
            <a:off x="3623400" y="4088160"/>
            <a:ext cx="360" cy="36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1"/>
          <p:cNvSpPr/>
          <p:nvPr/>
        </p:nvSpPr>
        <p:spPr>
          <a:xfrm>
            <a:off x="1795680" y="3344400"/>
            <a:ext cx="360" cy="1883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>
            <a:off x="2369160" y="4088160"/>
            <a:ext cx="360" cy="1147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3"/>
          <p:cNvSpPr/>
          <p:nvPr/>
        </p:nvSpPr>
        <p:spPr>
          <a:xfrm>
            <a:off x="4006080" y="4841280"/>
            <a:ext cx="360" cy="39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4"/>
          <p:cNvSpPr/>
          <p:nvPr/>
        </p:nvSpPr>
        <p:spPr>
          <a:xfrm>
            <a:off x="6000120" y="4830120"/>
            <a:ext cx="360" cy="895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5"/>
          <p:cNvSpPr/>
          <p:nvPr/>
        </p:nvSpPr>
        <p:spPr>
          <a:xfrm flipH="1">
            <a:off x="6659640" y="3844440"/>
            <a:ext cx="360" cy="591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6"/>
          <p:cNvSpPr/>
          <p:nvPr/>
        </p:nvSpPr>
        <p:spPr>
          <a:xfrm>
            <a:off x="7462080" y="2361960"/>
            <a:ext cx="360" cy="61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7"/>
          <p:cNvSpPr/>
          <p:nvPr/>
        </p:nvSpPr>
        <p:spPr>
          <a:xfrm>
            <a:off x="9216000" y="2361600"/>
            <a:ext cx="360" cy="63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8"/>
          <p:cNvSpPr/>
          <p:nvPr/>
        </p:nvSpPr>
        <p:spPr>
          <a:xfrm>
            <a:off x="8280000" y="3867120"/>
            <a:ext cx="360" cy="58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9"/>
          <p:cNvSpPr/>
          <p:nvPr/>
        </p:nvSpPr>
        <p:spPr>
          <a:xfrm>
            <a:off x="5848920" y="3960000"/>
            <a:ext cx="1891080" cy="45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0"/>
          <p:cNvSpPr/>
          <p:nvPr/>
        </p:nvSpPr>
        <p:spPr>
          <a:xfrm>
            <a:off x="9763560" y="3845880"/>
            <a:ext cx="360" cy="588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Kretschmer, Andreas (T CST SEA-DE)</dc:creator>
  <dc:description/>
  <cp:lastModifiedBy>Kretschmer, Andreas (T CST SEA-DE)</cp:lastModifiedBy>
  <cp:revision>37</cp:revision>
  <dcterms:created xsi:type="dcterms:W3CDTF">2022-06-29T07:24:14Z</dcterms:created>
  <dcterms:modified xsi:type="dcterms:W3CDTF">2023-06-13T13:27:34Z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_Confidentiality">
    <vt:lpwstr>Restricted</vt:lpwstr>
  </property>
  <property fmtid="{D5CDD505-2E9C-101B-9397-08002B2CF9AE}" pid="3" name="MSIP_Label_a59b6cd5-d141-4a33-8bf1-0ca04484304f_ActionId">
    <vt:lpwstr>1ea2571a-05d5-4771-b0ed-819f459ac4b9</vt:lpwstr>
  </property>
  <property fmtid="{D5CDD505-2E9C-101B-9397-08002B2CF9AE}" pid="4" name="MSIP_Label_a59b6cd5-d141-4a33-8bf1-0ca04484304f_ContentBits">
    <vt:lpwstr>0</vt:lpwstr>
  </property>
  <property fmtid="{D5CDD505-2E9C-101B-9397-08002B2CF9AE}" pid="5" name="MSIP_Label_a59b6cd5-d141-4a33-8bf1-0ca04484304f_Enabled">
    <vt:lpwstr>true</vt:lpwstr>
  </property>
  <property fmtid="{D5CDD505-2E9C-101B-9397-08002B2CF9AE}" pid="6" name="MSIP_Label_a59b6cd5-d141-4a33-8bf1-0ca04484304f_Method">
    <vt:lpwstr>Standard</vt:lpwstr>
  </property>
  <property fmtid="{D5CDD505-2E9C-101B-9397-08002B2CF9AE}" pid="7" name="MSIP_Label_a59b6cd5-d141-4a33-8bf1-0ca04484304f_Name">
    <vt:lpwstr>restricted-default</vt:lpwstr>
  </property>
  <property fmtid="{D5CDD505-2E9C-101B-9397-08002B2CF9AE}" pid="8" name="MSIP_Label_a59b6cd5-d141-4a33-8bf1-0ca04484304f_SetDate">
    <vt:lpwstr>2022-07-14T09:13:49Z</vt:lpwstr>
  </property>
  <property fmtid="{D5CDD505-2E9C-101B-9397-08002B2CF9AE}" pid="9" name="MSIP_Label_a59b6cd5-d141-4a33-8bf1-0ca04484304f_SiteId">
    <vt:lpwstr>38ae3bcd-9579-4fd4-adda-b42e1495d55a</vt:lpwstr>
  </property>
  <property fmtid="{D5CDD505-2E9C-101B-9397-08002B2CF9AE}" pid="10" name="PresentationFormat">
    <vt:lpwstr>Widescreen</vt:lpwstr>
  </property>
  <property fmtid="{D5CDD505-2E9C-101B-9397-08002B2CF9AE}" pid="11" name="Slides">
    <vt:i4>1</vt:i4>
  </property>
</Properties>
</file>