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c4316d863.png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c46a1c3a0e.png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c43a875c73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c475c56955.png"/><Relationship Id="rId3" Type="http://schemas.openxmlformats.org/officeDocument/2006/relationships/image" Target="../media/file16c4471c7581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6c431a071c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3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2020-01-28T17:19:48Z</dcterms:modified>
  <cp:category/>
</cp:coreProperties>
</file>