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3c796c91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78c977e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6cd63aaa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72013fc8.png"/><Relationship Id="rId3" Type="http://schemas.openxmlformats.org/officeDocument/2006/relationships/image" Target="../media/file318c162c589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106f643b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4c0859f0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17cb137e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3035298a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18c1e896c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2020-01-30T10:41:13Z</dcterms:modified>
  <cp:category/>
</cp:coreProperties>
</file>