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1828800" y="457200"/>
          <a:ext cx="45720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9144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0.9397599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-0.26425941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0.13959350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1.0096837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-0.04936188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0.06874090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org.pol.cent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1.1009139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0.01950058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0.17332394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org.econ.cent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0.8535902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-0.24787140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-0.06972817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0.9508781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-0.16523058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0.06277330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2020-01-30T14:55:37Z</dcterms:modified>
  <cp:category/>
</cp:coreProperties>
</file>