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f98303e13e7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f98218d68f5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f987ce5e61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f98514969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2020-01-27T17:59:42Z</dcterms:modified>
  <cp:category/>
</cp:coreProperties>
</file>