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1b410c964f1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1b437ca578e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1b43ba61b50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1b413a6fd5.png"/><Relationship Id="rId3" Type="http://schemas.openxmlformats.org/officeDocument/2006/relationships/image" Target="../media/file21b426a26a6e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1b452834807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1b4608650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3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2020-01-29T17:08:20Z</dcterms:modified>
  <cp:category/>
</cp:coreProperties>
</file>