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14717a5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21dd110f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2d523a84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189d191c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7575cef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47ec2a7d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77b036b8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21553cba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5c9d2bd2.png"/><Relationship Id="rId3" Type="http://schemas.openxmlformats.org/officeDocument/2006/relationships/image" Target="../media/file4c85023121f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67611992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11963fb0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83e5070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Descripción de muestra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Correlaciones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Confianza en esperanza por cambio de constitución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1828800" y="2743200"/>
          <a:ext cx="36576000" cy="45720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0.8035536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-0.44692370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0.005879808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1.0311387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-0.03401010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0.095794168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realidad.std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1.0725661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-0.12405796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0.263979296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pos.politico.std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0.8950999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-0.32665978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0.099549190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org.econ.std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0.6373365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-0.66706926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-0.239953265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org.pol.std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1.1410020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-0.06718238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0.331288123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Confianza en transparencia y justicia de acuerdo para cambio de constitución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1828800" y="2743200"/>
          <a:ext cx="36576000" cy="45720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0.8316555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-0.4250091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0.05400142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1.0555971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-0.0170838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0.12702021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realidad.std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0.9793206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-0.2335209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0.19292759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pos.politico.std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0.7071428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-0.5794314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-0.11879886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org.econ.std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1.0966147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-0.1335757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0.31435204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org.pol.std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1.0260978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-0.1920245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0.24882710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Esperanza por cambio de constitución y confianza sobre transparencia de proceso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1828800" y="2743200"/>
          <a:ext cx="36576000" cy="45720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97.5 %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0.9064864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-0.33611484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0.13730300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esc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1.0060711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-0.06342761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0.07493642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pos.politico.std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1.3314750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0.09309519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0.48379094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scale(eval.acuerdo.reduc.num)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3.0777561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0.84159654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FF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1.44349775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3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Preguntas clave sobre proceso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2020-01-31T14:37:57Z</dcterms:modified>
  <cp:category/>
</cp:coreProperties>
</file>