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8.svg" ContentType="image/svg+xml"/>
  <Override PartName="/ppt/media/image20.svg" ContentType="image/svg+xml"/>
  <Override PartName="/ppt/media/image26.svg" ContentType="image/svg+xml"/>
  <Override PartName="/ppt/media/image27.svg" ContentType="image/svg+xml"/>
  <Override PartName="/ppt/media/image29.svg" ContentType="image/svg+xml"/>
  <Override PartName="/ppt/media/image3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ustomXml" Target="../customXml/item1.xml"/><Relationship Id="rId14" Type="http://schemas.openxmlformats.org/officeDocument/2006/relationships/customXmlProps" Target="../customXml/itemProps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.sv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svg"/><Relationship Id="rId7" Type="http://schemas.openxmlformats.org/officeDocument/2006/relationships/image" Target="../media/image32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5.sv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9840" y="1032510"/>
            <a:ext cx="2390140" cy="6902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99030" y="258445"/>
            <a:ext cx="1823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Variable que se busca explicar</a:t>
            </a:r>
            <a:endParaRPr lang="es-E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240145" y="147320"/>
            <a:ext cx="231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Coeficiente a estimar</a:t>
            </a:r>
            <a:endParaRPr lang="es-E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379460" y="515620"/>
            <a:ext cx="2317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Componente de error, donde </a:t>
            </a:r>
            <a:endParaRPr lang="es-ES" alt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95090" y="674370"/>
            <a:ext cx="1403985" cy="6750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6623050" y="515620"/>
            <a:ext cx="775970" cy="675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325360" y="1002030"/>
            <a:ext cx="975995" cy="3206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2384804F-3998-4D57-9195-F3826E402611-1" descr="C:/Users/PC/AppData/Local/Temp/wpp.jYmuUt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195" y="903605"/>
            <a:ext cx="793750" cy="2267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05" y="3434715"/>
            <a:ext cx="3387090" cy="82486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62560" y="2336800"/>
            <a:ext cx="2732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Coeficiente estimado a partir de los datos</a:t>
            </a:r>
            <a:endParaRPr lang="es-ES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37615" y="3002915"/>
            <a:ext cx="154305" cy="5918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rot="5400000">
            <a:off x="2552700" y="3514090"/>
            <a:ext cx="217805" cy="127635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3733165" y="3083560"/>
            <a:ext cx="244475" cy="94932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685290" y="4388485"/>
            <a:ext cx="2209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Ajuste de las covariables entre sí </a:t>
            </a:r>
            <a:endParaRPr lang="es-E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2823845" y="2700020"/>
            <a:ext cx="2788920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/>
              <a:t>Relación de las covariables con la dependiente</a:t>
            </a:r>
            <a:endParaRPr lang="es-ES" altLang="en-US"/>
          </a:p>
        </p:txBody>
      </p:sp>
      <p:sp>
        <p:nvSpPr>
          <p:cNvPr id="19" name="Right Arrow 18"/>
          <p:cNvSpPr/>
          <p:nvPr/>
        </p:nvSpPr>
        <p:spPr>
          <a:xfrm rot="8940000">
            <a:off x="3603625" y="1770380"/>
            <a:ext cx="1176655" cy="51308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142230" y="3170555"/>
            <a:ext cx="2254885" cy="135318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Lo podemos reescribir como</a:t>
            </a:r>
            <a:endParaRPr lang="es-ES" altLang="en-US"/>
          </a:p>
        </p:txBody>
      </p:sp>
      <p:pic>
        <p:nvPicPr>
          <p:cNvPr id="22" name="2384804F-3998-4D57-9195-F3826E402611-2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3640" y="3354070"/>
            <a:ext cx="4521835" cy="528955"/>
          </a:xfrm>
          <a:prstGeom prst="rect">
            <a:avLst/>
          </a:prstGeom>
        </p:spPr>
      </p:pic>
      <p:sp>
        <p:nvSpPr>
          <p:cNvPr id="23" name="Rectangles 22"/>
          <p:cNvSpPr/>
          <p:nvPr/>
        </p:nvSpPr>
        <p:spPr>
          <a:xfrm>
            <a:off x="10523220" y="3279775"/>
            <a:ext cx="1532255" cy="7639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9183370" y="2352040"/>
            <a:ext cx="1550670" cy="7486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9220200" y="4241800"/>
            <a:ext cx="611505" cy="40068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7928610" y="4166235"/>
            <a:ext cx="139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Y por tanto</a:t>
            </a:r>
            <a:endParaRPr lang="es-ES" altLang="en-US"/>
          </a:p>
        </p:txBody>
      </p:sp>
      <p:sp>
        <p:nvSpPr>
          <p:cNvPr id="27" name="Rectangles 26"/>
          <p:cNvSpPr/>
          <p:nvPr/>
        </p:nvSpPr>
        <p:spPr>
          <a:xfrm>
            <a:off x="3828415" y="3735705"/>
            <a:ext cx="327660" cy="3524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" name="2384804F-3998-4D57-9195-F3826E402611-3" descr="C:/Users/PC/AppData/Local/Temp/wpp.EniAzLwpp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3640" y="5181600"/>
            <a:ext cx="3873101" cy="527009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7533640" y="603504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Recuerden que</a:t>
            </a:r>
            <a:endParaRPr lang="es-ES" altLang="en-US"/>
          </a:p>
        </p:txBody>
      </p:sp>
      <p:pic>
        <p:nvPicPr>
          <p:cNvPr id="30" name="2384804F-3998-4D57-9195-F3826E402611-4" descr="C:/Users/PC/AppData/Local/Temp/wpp.TZxOMFwpp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83370" y="6076315"/>
            <a:ext cx="2501265" cy="320675"/>
          </a:xfrm>
          <a:prstGeom prst="rect">
            <a:avLst/>
          </a:prstGeom>
        </p:spPr>
      </p:pic>
      <p:sp>
        <p:nvSpPr>
          <p:cNvPr id="31" name="Text Box 30"/>
          <p:cNvSpPr txBox="1"/>
          <p:nvPr/>
        </p:nvSpPr>
        <p:spPr>
          <a:xfrm>
            <a:off x="4491990" y="151130"/>
            <a:ext cx="1297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Covariables</a:t>
            </a:r>
            <a:endParaRPr lang="es-ES" altLang="en-US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5140960" y="519430"/>
            <a:ext cx="914400" cy="6788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2384804F-3998-4D57-9195-F3826E402611-6" descr="C:/Users/PC/AppData/Local/Temp/wpp.VFnrVb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89710" y="2051685"/>
            <a:ext cx="8851001" cy="742315"/>
          </a:xfrm>
          <a:prstGeom prst="rect">
            <a:avLst/>
          </a:prstGeom>
        </p:spPr>
      </p:pic>
      <p:pic>
        <p:nvPicPr>
          <p:cNvPr id="6" name="2384804F-3998-4D57-9195-F3826E402611-5" descr="C:/Users/PC/AppData/Local/Temp/wpp.GmpeWE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10" y="1278890"/>
            <a:ext cx="2798142" cy="571012"/>
          </a:xfrm>
          <a:prstGeom prst="rect">
            <a:avLst/>
          </a:prstGeom>
        </p:spPr>
      </p:pic>
      <p:sp>
        <p:nvSpPr>
          <p:cNvPr id="27" name="Rectangles 26"/>
          <p:cNvSpPr/>
          <p:nvPr/>
        </p:nvSpPr>
        <p:spPr>
          <a:xfrm>
            <a:off x="7084695" y="2181860"/>
            <a:ext cx="534035" cy="6121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2534920"/>
            <a:ext cx="3450590" cy="2030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230" y="2509520"/>
            <a:ext cx="3315335" cy="20554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21155" y="1945640"/>
            <a:ext cx="3450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Matriz de varianzas del error</a:t>
            </a:r>
            <a:endParaRPr lang="es-E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911975" y="1945640"/>
            <a:ext cx="3450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Matriz de varianzas del error</a:t>
            </a:r>
            <a:endParaRPr lang="es-ES" altLang="en-US"/>
          </a:p>
        </p:txBody>
      </p:sp>
      <p:sp>
        <p:nvSpPr>
          <p:cNvPr id="7" name="Rectangles 6"/>
          <p:cNvSpPr/>
          <p:nvPr/>
        </p:nvSpPr>
        <p:spPr>
          <a:xfrm rot="17820000">
            <a:off x="8393430" y="2087245"/>
            <a:ext cx="500380" cy="290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2384804F-3998-4D57-9195-F3826E402611-7" descr="C:/Users/PC/AppData/Local/Temp/wpp.QkUCXz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40" y="3279775"/>
            <a:ext cx="999445" cy="456692"/>
          </a:xfrm>
          <a:prstGeom prst="rect">
            <a:avLst/>
          </a:prstGeom>
        </p:spPr>
      </p:pic>
      <p:pic>
        <p:nvPicPr>
          <p:cNvPr id="12" name="2384804F-3998-4D57-9195-F3826E402611-8" descr="C:/Users/PC/AppData/Local/Temp/wpp.HLizbR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6610" y="3079750"/>
            <a:ext cx="999490" cy="656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1520825"/>
            <a:ext cx="3176905" cy="586740"/>
          </a:xfrm>
          <a:prstGeom prst="rect">
            <a:avLst/>
          </a:prstGeom>
        </p:spPr>
      </p:pic>
      <p:sp>
        <p:nvSpPr>
          <p:cNvPr id="15" name="Right Brace 14"/>
          <p:cNvSpPr/>
          <p:nvPr/>
        </p:nvSpPr>
        <p:spPr>
          <a:xfrm rot="16200000">
            <a:off x="3350260" y="683895"/>
            <a:ext cx="257810" cy="172021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059305" y="597535"/>
            <a:ext cx="3113405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/>
              <a:t>“peso” o contribución relativa de cada observación en X</a:t>
            </a:r>
            <a:endParaRPr lang="es-ES" altLang="en-US"/>
          </a:p>
        </p:txBody>
      </p:sp>
      <p:sp>
        <p:nvSpPr>
          <p:cNvPr id="20" name="Right Arrow 19"/>
          <p:cNvSpPr/>
          <p:nvPr/>
        </p:nvSpPr>
        <p:spPr>
          <a:xfrm>
            <a:off x="5000625" y="1231900"/>
            <a:ext cx="2132965" cy="11639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Dado que sabemos que</a:t>
            </a:r>
            <a:endParaRPr lang="es-E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5" y="640080"/>
            <a:ext cx="3184525" cy="775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900" y="4438650"/>
            <a:ext cx="1838960" cy="6921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9180000">
            <a:off x="4214495" y="2985770"/>
            <a:ext cx="3894455" cy="38481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010660" y="2916555"/>
            <a:ext cx="1628140" cy="659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s-E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703310" y="1520825"/>
            <a:ext cx="1628140" cy="403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s-ES" altLang="en-US"/>
              <a:t>Y que</a:t>
            </a:r>
            <a:endParaRPr lang="es-E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365" y="1955165"/>
            <a:ext cx="1750695" cy="62293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759960" y="4233545"/>
            <a:ext cx="3283585" cy="1102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Lo que nos permite definir que</a:t>
            </a:r>
            <a:endParaRPr lang="es-ES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4262120"/>
            <a:ext cx="3872230" cy="722630"/>
          </a:xfrm>
          <a:prstGeom prst="rect">
            <a:avLst/>
          </a:prstGeom>
        </p:spPr>
      </p:pic>
      <p:sp>
        <p:nvSpPr>
          <p:cNvPr id="14" name="Right Brace 13"/>
          <p:cNvSpPr/>
          <p:nvPr/>
        </p:nvSpPr>
        <p:spPr>
          <a:xfrm rot="16200000">
            <a:off x="2397125" y="3016250"/>
            <a:ext cx="406400" cy="23825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2811145" y="3935730"/>
            <a:ext cx="406400" cy="23825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23085" y="3486785"/>
            <a:ext cx="160083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s-ES" altLang="en-US"/>
              <a:t>Hat matrix</a:t>
            </a:r>
            <a:endParaRPr lang="es-ES" alt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08580" y="2385060"/>
            <a:ext cx="10795" cy="10369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1" name="2384804F-3998-4D57-9195-F3826E402611-9" descr="C:/Users/PC/AppData/Local/Temp/wpp.LUmfaVwpp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7650" y="5455285"/>
            <a:ext cx="314111" cy="713581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4339590" y="2812415"/>
            <a:ext cx="2193925" cy="716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/>
              <a:t>Entonces tenemos que</a:t>
            </a:r>
            <a:endParaRPr lang="es-E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2384804F-3998-4D57-9195-F3826E402611-10" descr="C:/Users/PC/AppData/Local/Temp/wpp.BzODzp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94025" y="226060"/>
            <a:ext cx="314077" cy="713764"/>
          </a:xfrm>
          <a:prstGeom prst="rect">
            <a:avLst/>
          </a:prstGeom>
        </p:spPr>
      </p:pic>
      <p:pic>
        <p:nvPicPr>
          <p:cNvPr id="5" name="2384804F-3998-4D57-9195-F3826E402611-12" descr="C:/Users/PC/AppData/Local/Temp/wpp.QmhLfZ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5240" y="227965"/>
            <a:ext cx="542925" cy="7137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482340" y="226060"/>
            <a:ext cx="1823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Estimador de muestra total</a:t>
            </a:r>
            <a:endParaRPr lang="es-E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178040" y="226060"/>
            <a:ext cx="1688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Estimador de la remuestra</a:t>
            </a:r>
            <a:endParaRPr lang="es-ES" altLang="en-US"/>
          </a:p>
        </p:txBody>
      </p:sp>
      <p:pic>
        <p:nvPicPr>
          <p:cNvPr id="8" name="2384804F-3998-4D57-9195-F3826E402611-13" descr="C:/Users/PC/AppData/Local/Temp/wpp.SrdhUA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6700" y="1452245"/>
            <a:ext cx="3175635" cy="453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330315" y="1435735"/>
            <a:ext cx="4618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R repeticiones de la misma estimación</a:t>
            </a:r>
            <a:endParaRPr lang="es-ES" altLang="en-US"/>
          </a:p>
        </p:txBody>
      </p:sp>
      <p:pic>
        <p:nvPicPr>
          <p:cNvPr id="10" name="2384804F-3998-4D57-9195-F3826E402611-14" descr="C:/Users/PC/AppData/Local/Temp/wpp.LygTnuwpp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59120" y="2287270"/>
            <a:ext cx="4086225" cy="74229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87680" y="2282190"/>
            <a:ext cx="5306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Básicamente lo que hacemos es repertir un modelo como este R cantidad de veces en cada remuestra, y vamos recuperando       cada vez</a:t>
            </a:r>
            <a:endParaRPr lang="es-ES" altLang="en-US"/>
          </a:p>
        </p:txBody>
      </p:sp>
      <p:pic>
        <p:nvPicPr>
          <p:cNvPr id="12" name="2384804F-3998-4D57-9195-F3826E402611-15" descr="C:/Users/PC/AppData/Local/Temp/wpp.QmhLfZ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7930" y="2886710"/>
            <a:ext cx="220980" cy="290830"/>
          </a:xfrm>
          <a:prstGeom prst="rect">
            <a:avLst/>
          </a:prstGeom>
        </p:spPr>
      </p:pic>
      <p:pic>
        <p:nvPicPr>
          <p:cNvPr id="14" name="2384804F-3998-4D57-9195-F3826E402611-16" descr="C:/Users/PC/AppData/Local/Temp/wpp.jQueCewpp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97630" y="4045585"/>
            <a:ext cx="3957955" cy="109918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175385" y="3581400"/>
            <a:ext cx="913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Con esto, nuestro error estandar puede ser calculado como</a:t>
            </a:r>
            <a:endParaRPr lang="es-ES" alt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7001510" y="4493895"/>
            <a:ext cx="132715" cy="1168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045835" y="5225415"/>
            <a:ext cx="2211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 sz="1400"/>
              <a:t>Beta promedio a lo largo de todas las repeticiones</a:t>
            </a:r>
            <a:endParaRPr lang="es-ES" altLang="en-US" sz="1400"/>
          </a:p>
        </p:txBody>
      </p:sp>
      <p:sp>
        <p:nvSpPr>
          <p:cNvPr id="18" name="Right Brace 17"/>
          <p:cNvSpPr/>
          <p:nvPr/>
        </p:nvSpPr>
        <p:spPr>
          <a:xfrm rot="5400000">
            <a:off x="6623685" y="4519930"/>
            <a:ext cx="213360" cy="283019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314950" y="6116955"/>
            <a:ext cx="2830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 sz="1400"/>
              <a:t>Suma de diferencias cuadráticas</a:t>
            </a:r>
            <a:endParaRPr lang="es-ES" altLang="en-US" sz="140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7545070" y="4725035"/>
            <a:ext cx="1102360" cy="3803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647430" y="5012055"/>
            <a:ext cx="3128645" cy="383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s-ES" altLang="en-US" sz="1600"/>
              <a:t>Beta estimado en la r repetición</a:t>
            </a:r>
            <a:endParaRPr lang="es-ES" alt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649970" y="3070225"/>
            <a:ext cx="1095375" cy="17303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9" idx="1"/>
          </p:cNvCxnSpPr>
          <p:nvPr/>
        </p:nvCxnSpPr>
        <p:spPr>
          <a:xfrm flipV="1">
            <a:off x="3308350" y="4607560"/>
            <a:ext cx="921385" cy="25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Rectangles 28"/>
          <p:cNvSpPr/>
          <p:nvPr/>
        </p:nvSpPr>
        <p:spPr>
          <a:xfrm>
            <a:off x="4229735" y="4202430"/>
            <a:ext cx="890905" cy="8102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487680" y="4229735"/>
            <a:ext cx="28206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" altLang="en-US" sz="1400"/>
              <a:t>Dado que es el error estandar a lo largo de R repeticiones, este es también un promedio muestral de las mismas</a:t>
            </a:r>
            <a:endParaRPr lang="es-E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2384804F-3998-4D57-9195-F3826E402611-18" descr="C:/Users/PC/AppData/Local/Temp/wpp.EEKnXX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103245" y="2369185"/>
            <a:ext cx="5657850" cy="1684484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2562860" y="1261110"/>
            <a:ext cx="4850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Función indicatriz que produce un 1 si lo que está dentro se cumple, y 0 en otro caso</a:t>
            </a:r>
            <a:endParaRPr lang="es-ES" altLang="en-US"/>
          </a:p>
        </p:txBody>
      </p:sp>
      <p:cxnSp>
        <p:nvCxnSpPr>
          <p:cNvPr id="21" name="Straight Arrow Connector 20"/>
          <p:cNvCxnSpPr>
            <a:stCxn id="15" idx="2"/>
          </p:cNvCxnSpPr>
          <p:nvPr/>
        </p:nvCxnSpPr>
        <p:spPr>
          <a:xfrm flipH="1">
            <a:off x="4983480" y="1906270"/>
            <a:ext cx="4445" cy="8496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5079365" y="3910330"/>
            <a:ext cx="3847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Evalua si la distancia entre cada beta de bootstrap se aleja mucho del beta total de la muestra</a:t>
            </a:r>
            <a:endParaRPr lang="es-ES" alt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6769735" y="1952625"/>
            <a:ext cx="267335" cy="344741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54810" y="5172075"/>
            <a:ext cx="45021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Promedio a lo largo de todas las R repeticiones. Dado que la función indicatriz produce 0 y 1, su promedio es equivalente a una probabilidad, en este caso, la probabilidad de lo que está dentro del paréntesis</a:t>
            </a:r>
            <a:endParaRPr lang="es-ES" altLang="en-US"/>
          </a:p>
        </p:txBody>
      </p:sp>
      <p:sp>
        <p:nvSpPr>
          <p:cNvPr id="29" name="Rectangles 28"/>
          <p:cNvSpPr/>
          <p:nvPr/>
        </p:nvSpPr>
        <p:spPr>
          <a:xfrm>
            <a:off x="3103245" y="2369185"/>
            <a:ext cx="1605280" cy="1812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9" idx="2"/>
            <a:endCxn id="5" idx="0"/>
          </p:cNvCxnSpPr>
          <p:nvPr/>
        </p:nvCxnSpPr>
        <p:spPr>
          <a:xfrm>
            <a:off x="3905885" y="4181475"/>
            <a:ext cx="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6765" y="68580"/>
            <a:ext cx="3769995" cy="2931795"/>
          </a:xfrm>
          <a:prstGeom prst="rect">
            <a:avLst/>
          </a:prstGeom>
        </p:spPr>
      </p:pic>
      <p:sp>
        <p:nvSpPr>
          <p:cNvPr id="29" name="Rectangles 28"/>
          <p:cNvSpPr/>
          <p:nvPr/>
        </p:nvSpPr>
        <p:spPr>
          <a:xfrm>
            <a:off x="7026910" y="635"/>
            <a:ext cx="1729740" cy="31083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071880" y="299720"/>
            <a:ext cx="5247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" altLang="en-US"/>
              <a:t>Tenemos 10 observaciones, o lo que es lo mismo, tenemos 10 sujetos cada uno nominado con un número Identificador (ID) del 1 al 10, los cuales meteré en una “tómbola”</a:t>
            </a:r>
            <a:endParaRPr lang="es-ES" altLang="en-US"/>
          </a:p>
        </p:txBody>
      </p:sp>
      <p:sp>
        <p:nvSpPr>
          <p:cNvPr id="6" name="Rectangles 5"/>
          <p:cNvSpPr/>
          <p:nvPr/>
        </p:nvSpPr>
        <p:spPr>
          <a:xfrm>
            <a:off x="1318895" y="2272030"/>
            <a:ext cx="2581275" cy="12001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Tómbola con números del 1 al 10</a:t>
            </a:r>
            <a:endParaRPr lang="es-E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98780" y="4163695"/>
            <a:ext cx="1345565" cy="8788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Extraigo un número</a:t>
            </a:r>
            <a:endParaRPr lang="es-E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395345" y="3984625"/>
            <a:ext cx="1345565" cy="8788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Lo miro y lo devuelvo</a:t>
            </a:r>
            <a:endParaRPr lang="es-ES" altLang="en-US"/>
          </a:p>
        </p:txBody>
      </p:sp>
      <p:cxnSp>
        <p:nvCxnSpPr>
          <p:cNvPr id="10" name="Curved Connector 9"/>
          <p:cNvCxnSpPr>
            <a:stCxn id="6" idx="1"/>
            <a:endCxn id="8" idx="1"/>
          </p:cNvCxnSpPr>
          <p:nvPr/>
        </p:nvCxnSpPr>
        <p:spPr>
          <a:xfrm rot="10800000" flipV="1">
            <a:off x="398145" y="2872105"/>
            <a:ext cx="920115" cy="1731010"/>
          </a:xfrm>
          <a:prstGeom prst="curvedConnector3">
            <a:avLst>
              <a:gd name="adj1" fmla="val 12588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2"/>
            <a:endCxn id="9" idx="2"/>
          </p:cNvCxnSpPr>
          <p:nvPr/>
        </p:nvCxnSpPr>
        <p:spPr>
          <a:xfrm rot="5400000" flipH="1" flipV="1">
            <a:off x="2480628" y="3454718"/>
            <a:ext cx="179070" cy="2996565"/>
          </a:xfrm>
          <a:prstGeom prst="curvedConnector3">
            <a:avLst>
              <a:gd name="adj1" fmla="val -21702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flipH="1" flipV="1">
            <a:off x="3900805" y="2872105"/>
            <a:ext cx="840105" cy="1551940"/>
          </a:xfrm>
          <a:prstGeom prst="curvedConnector4">
            <a:avLst>
              <a:gd name="adj1" fmla="val -25245"/>
              <a:gd name="adj2" fmla="val 101145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9" idx="1"/>
          </p:cNvCxnSpPr>
          <p:nvPr/>
        </p:nvCxnSpPr>
        <p:spPr>
          <a:xfrm>
            <a:off x="5656580" y="945515"/>
            <a:ext cx="137033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4910455" y="2212340"/>
            <a:ext cx="758190" cy="3543935"/>
          </a:xfrm>
          <a:prstGeom prst="rightBrace">
            <a:avLst>
              <a:gd name="adj1" fmla="val 8333"/>
              <a:gd name="adj2" fmla="val 34904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875655" y="3213100"/>
            <a:ext cx="553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Repito esto 10 veces, cierta cantidad de veces, lo que me va dando una serie de 10 números aleatorios cada vez</a:t>
            </a:r>
            <a:endParaRPr lang="es-E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8591550" y="557276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" altLang="en-US"/>
              <a:t>etc..</a:t>
            </a:r>
            <a:endParaRPr lang="es-E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109210" y="5939790"/>
            <a:ext cx="6788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Noten como esto implica que ciertas observaciones no estarán, y otras estarán más de una vez. Por ejemplo, en la remuestra 1, los datos del sujeto 1 no estarán, pero si estarán 2 veces en la remuestra 2 y 3, y así.</a:t>
            </a:r>
            <a:endParaRPr lang="es-ES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90" y="3858260"/>
            <a:ext cx="5381625" cy="1714500"/>
          </a:xfrm>
          <a:prstGeom prst="rect">
            <a:avLst/>
          </a:prstGeom>
        </p:spPr>
      </p:pic>
      <p:sp>
        <p:nvSpPr>
          <p:cNvPr id="21" name="Right Brace 20"/>
          <p:cNvSpPr/>
          <p:nvPr/>
        </p:nvSpPr>
        <p:spPr>
          <a:xfrm>
            <a:off x="11031220" y="4562475"/>
            <a:ext cx="184785" cy="101028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1135360" y="4847590"/>
            <a:ext cx="1153795" cy="491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s-ES" altLang="en-US" sz="1200"/>
              <a:t>IDs seleccionadas</a:t>
            </a:r>
            <a:endParaRPr lang="es-ES" altLang="en-US" sz="1200"/>
          </a:p>
        </p:txBody>
      </p:sp>
      <p:sp>
        <p:nvSpPr>
          <p:cNvPr id="25" name="Right Arrow 24"/>
          <p:cNvSpPr/>
          <p:nvPr/>
        </p:nvSpPr>
        <p:spPr>
          <a:xfrm rot="5400000">
            <a:off x="2774950" y="1566545"/>
            <a:ext cx="378460" cy="3549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6945" y="4411980"/>
            <a:ext cx="5197475" cy="12433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47725" y="1328420"/>
            <a:ext cx="10755630" cy="264223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9215120" y="5300345"/>
            <a:ext cx="123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p = .02</a:t>
            </a:r>
            <a:endParaRPr lang="es-ES" alt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94420" y="5517515"/>
            <a:ext cx="709930" cy="5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xNy44NTcxNDI4NTcxNDI4NTQsXCJ3aWR0aFwiOjYyLjQ5OTk5OTk5OTk5OTk5fSIsCgkiTGF0ZXgiIDogIkVbXFxlcHNpbG9uXT0wIiwKCSJMYXRleEltZ0Jhc2U2NCIgOiAiUEhOMlp5QjRiV3h1Y3owaWFIUjBjRG92TDNkM2R5NTNNeTV2Y21jdk1qQXdNQzl6ZG1jaUlIZHBaSFJvUFNJNExqQTFNMlY0SWlCb1pXbG5hSFE5SWpJdU1qWXlaWGdpSUhKdmJHVTlJbWx0WnlJZ1ptOWpkWE5oWW14bFBTSm1ZV3h6WlNJZ2RtbGxkMEp2ZUQwaU1DQXROelV3SURNMU5Ua3VOaUF4TURBd0lpQjRiV3h1Y3pwNGJHbHVhejBpYUhSMGNEb3ZMM2QzZHk1M015NXZjbWN2TVRrNU9TOTRiR2x1YXlJZ1lYSnBZUzFvYVdSa1pXNDlJblJ5ZFdVaUlITjBlV3hsUFNKMlpYSjBhV05oYkMxaGJHbG5iam9nTFRBdU5UWTJaWGc3SUcxaGVDMTNhV1IwYURvZ09UZ2xPeUkrUEdSbFpuTStQSEJoZEdnZ2FXUTlJazFLV0MweE1DMVVSVmd0U1MweFJEUXpPQ0lnWkQwaVRUUTVNaUF5TVROUk5EY3lJREl4TXlBME56SWdNakkyVVRRM01pQXlNekFnTkRjM0lESTFNRlEwT0RJZ01qZzFVVFE0TWlBek1UWWdORFl4SURNeU0xUXpOalFnTXpNd1NETXhNbEV6TVRFZ016STRJREkzTnlBeE9USlVNalF6SURVeVVUSTBNeUEwT0NBeU5UUWdORGhVTXpNMElEUTJVVFF5T0NBME5pQTBOVGdnTkRoVU5URTRJRFl4VVRVMk55QTNOeUExT1RrZ01URTNWRFkzTUNBeU5EaFJOamd3SURJM01DQTJPRE1nTWpjeVVUWTVNQ0F5TnpRZ05qazRJREkzTkZFM01UZ2dNamMwSURjeE9DQXlOakZSTmpFeklEY2dOakE0SURKUk5qQTFJREFnTXpJeUlEQklNVE16VVRNeElEQWdNekVnTVRGUk16RWdNVE1nTXpRZ01qVlJNemdnTkRFZ05ESWdORE5VTmpVZ05EWlJPVElnTkRZZ01USTFJRFE1VVRFek9TQTFNaUF4TkRRZ05qRlJNVFEySURZMklESXhOU0F6TkRKVU1qZzFJRFl5TWxFeU9EVWdOakk1SURJNE1TQTJNamxSTWpjeklEWXpNaUF5TWpnZ05qTTBTREU1TjFFeE9URWdOalF3SURFNU1TQTJOREpVTVRreklEWTFPVkV4T1RjZ05qYzJJREl3TXlBMk9EQklOelUzVVRjMk5DQTJOellnTnpZMElEWTJPVkUzTmpRZ05qWTBJRGMxTVNBMU5UZFVOek0zSURRME4xRTNNelVnTkRRd0lEY3hOeUEwTkRCSU56QTFVVFk1T0NBME5EVWdOams0SURRMU0wdzNNREVnTkRjMlVUY3dOQ0ExTURBZ056QTBJRFV5T0ZFM01EUWdOVFU0SURZNU55QTFOemhVTmpjNElEWXdPVlEyTkRNZ05qSTFWRFU1TmlBMk16SlVOVE15SURZek5FZzBPRFZSTXprM0lEWXpNeUF6T1RJZ05qTXhVVE00T0NBMk1qa2dNemcySURZeU1sRXpPRFVnTmpFNUlETTFOU0EwT1RsVU16STBJRE0zTjFFek5EY2dNemMySURNM01pQXpOelpJTXprNFVUUTJOQ0F6TnpZZ05EZzVJRE01TVZRMU16UWdORGN5VVRVek9DQTBPRGdnTlRRd0lEUTVNRlExTlRjZ05Ea3pVVFUyTWlBME9UTWdOVFkxSURRNU0xUTFOekFnTkRreVZEVTNNaUEwT1RGVU5UYzBJRFE0TjFRMU56Y2dORGd6VERVME5DQXpOVEZSTlRFeElESXhPQ0ExTURnZ01qRTJVVFV3TlNBeU1UTWdORGt5SURJeE0xb2lMejQ4Y0dGMGFDQnBaRDBpVFVwWUxURXdMVlJGV0MxT0xUVkNJaUJrUFNKTk1URTRJQzB5TlRCV056VXdTREkxTlZZM01UQklNVFU0VmkweU1UQklNalUxVmkweU5UQklNVEU0V2lJdlBqeHdZWFJvSUdsa1BTSk5TbGd0TVRBdFZFVllMVWt0TVVRM01UWWlJR1E5SWsweU1qY2dMVEV4VVRFME9TQXRNVEVnT1RVZ05ERlVOREFnTVRjMFVUUXdJREkyTWlBNE55QXpNakpSTVRJeElETTJOeUF4TnpNZ016azJWREk0TnlBME16QlJNamc1SURRek1TQXpNamtnTkRNeFNETTJOMUV6T0RJZ05ESTJJRE00TWlBME1URlJNemd5SURNNE5TQXpOREVnTXpnMVNETXlOVWd6TVRKUk1Ua3hJRE00TlNBeE5UUWdNamMzVERFMU1DQXlOalZJTXpJM1VUTTBNQ0F5TlRZZ016UXdJREkwTmxFek5EQWdNakk0SURNeU1DQXlNVGxJTVRNNFZqSXhOMUV4TWpnZ01UZzNJREV5T0NBeE5ETlJNVEk0SURjM0lERTJNQ0ExTWxReU16RWdNalpSTWpVNElESTJJREk0TkNBek5sUXpNallnTlRkVU16UXpJRFk0VVRNMU1DQTJPQ0F6TlRRZ05UaFVNelU0SURNNVVUTTFPQ0F6TmlBek5UY2dNelZSTXpVMElETXhJRE16TnlBeU1WUXlPRGtnTUZReU1qY2dMVEV4V2lJdlBqeHdZWFJvSUdsa1BTSk5TbGd0TVRBdFZFVllMVTR0TlVRaUlHUTlJazB5TWlBM01UQldOelV3U0RFMU9WWXRNalV3U0RJeVZpMHlNVEJJTVRFNVZqY3hNRWd5TWxvaUx6NDhjR0YwYUNCcFpEMGlUVXBZTFRFd0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UQXRWRVZZTFU0dE16QWlJR1E5SWswNU5pQTFPRFZSTVRVeUlEWTJOaUF5TkRrZ05qWTJVVEk1TnlBMk5qWWdNelExSURZME1GUTBNak1nTlRRNFVUUTJNQ0EwTmpVZ05EWXdJRE15TUZFME5qQWdNVFkxSURReE55QTRNMUV6T1RjZ05ERWdNell5SURFMlZETXdNU0F0TVRWVU1qVXdJQzB5TWxFeU1qUWdMVEl5SURFNU9DQXRNVFpVTVRNM0lERTJWRGd5SURnelVUTTVJREUyTlNBek9TQXpNakJSTXprZ05EazBJRGsySURVNE5WcE5Nekl4SURVNU4xRXlPVEVnTmpJNUlESTFNQ0EyTWpsUk1qQTRJRFl5T1NBeE56Z2dOVGszVVRFMU15QTFOekVnTVRRMUlEVXlOVlF4TXpjZ016TXpVVEV6TnlBeE56VWdNVFExSURFeU5WUXhPREVnTkRaUk1qQTVJREUySURJMU1DQXhObEV5T1RBZ01UWWdNekU0SURRMlVUTTBOeUEzTmlBek5UUWdNVE13VkRNMk1pQXpNek5STXpZeUlEUTNPQ0F6TlRRZ05USTBWRE15TVNBMU9U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Rek9DSWdlR3hwYm1zNmFISmxaajBpSTAxS1dDMHhNQzFVUlZndFNTMHhSRFF6T0NJdlBqd3ZaejQ4WnlCa1lYUmhMVzF0YkMxdWIyUmxQU0p0YnlJZ2RISmhibk5tYjNKdFBTSjBjbUZ1YzJ4aGRHVW9OelkwTERBcElqNDhkWE5sSUdSaGRHRXRZejBpTlVJaUlIaHNhVzVyT21oeVpXWTlJaU5OU2xndE1UQXRWRVZZTFU0dE5VSWlMejQ4TDJjK1BHY2daR0YwWVMxdGJXd3RibTlrWlQwaWJXa2lJSFJ5WVc1elptOXliVDBpZEhKaGJuTnNZWFJsS0RFd05ESXNNQ2tpUGp4MWMyVWdaR0YwWVMxalBTSXhSRGN4TmlJZ2VHeHBibXM2YUhKbFpqMGlJMDFLV0MweE1DMVVSVmd0U1MweFJEY3hOaUl2UGp3dlp6NDhaeUJrWVhSaExXMXRiQzF1YjJSbFBTSnRieUlnZEhKaGJuTm1iM0p0UFNKMGNtRnVjMnhoZEdVb01UUTBPQ3d3S1NJK1BIVnpaU0JrWVhSaExXTTlJalZFSWlCNGJHbHVhenBvY21WbVBTSWpUVXBZTFRFd0xWUkZXQzFPTFRWRUlpOCtQQzluUGp4bklHUmhkR0V0Ylcxc0xXNXZaR1U5SW0xdklpQjBjbUZ1YzJadmNtMDlJblJ5WVc1emJHRjBaU2d5TURBekxqZ3NNQ2tpUGp4MWMyVWdaR0YwWVMxalBTSXpSQ0lnZUd4cGJtczZhSEpsWmowaUkwMUtXQzB4TUMxVVJWZ3RUaTB6UkNJdlBqd3ZaejQ4WnlCa1lYUmhMVzF0YkMxdWIyUmxQU0p0YmlJZ2RISmhibk5tYjNKdFBTSjBjbUZ1YzJ4aGRHVW9NekExT1M0MkxEQXBJajQ4ZFhObElHUmhkR0V0WXowaU16QWlJSGhzYVc1ck9taHlaV1k5SWlOTlNsZ3RNVEF0VkVWWUxVNHRNekFpTHo0OEwyYytQQzluUGp3dlp6NDhMM04yWno0PSIsCgkiUmVhbFZpZXdTaXplSnNvbiIgOiAie1wiaGVpZ2h0XCI6MzU3LjE0Mjg2ODA0MTk5MjIsXCJ3aWR0aFwiOjEyNTB9Igp9Cg=="/>
    </extobj>
    <extobj name="2384804F-3998-4D57-9195-F3826E402611-2">
      <extobjdata type="2384804F-3998-4D57-9195-F3826E402611" data="ewoJIkltZ1NldHRpbmdKc29uIiA6ICJ7XCJoZWlnaHRcIjoyMy4yMTQyODU3MTQyODU3MSxcIndpZHRoXCI6MTk5LjEwNzE0Mjg1NzE0MjgzfSIsCgkiTGF0ZXgiIDogIlxcaGF0e1xcYmV0YX09KFheVFgpXnstMX1YXlQoWFxcYmV0YStcXGVwc2lsb24pIiwKCSJMYXRleEltZ0Jhc2U2NCIgOiAiUEhOMlp5QjRiV3h1Y3owaWFIUjBjRG92TDNkM2R5NTNNeTV2Y21jdk1qQXdNQzl6ZG1jaUlIZHBaSFJvUFNJeU5TNDFPRFZsZUNJZ2FHVnBaMmgwUFNJeUxqazVNMlY0SWlCeWIyeGxQU0pwYldjaUlHWnZZM1Z6WVdKc1pUMGlabUZzYzJVaUlIWnBaWGRDYjNnOUlqQWdMVEV3TnpNZ01URXpNRGd1TnlBeE16SXpJaUI0Yld4dWN6cDRiR2x1YXowaWFIUjBjRG92TDNkM2R5NTNNeTV2Y21jdk1UazVPUzk0YkdsdWF5SWdZWEpwWVMxb2FXUmtaVzQ5SW5SeWRXVWlJSE4wZVd4bFBTSjJaWEowYVdOaGJDMWhiR2xuYmpvZ0xUQXVOVFkyWlhnN0lHMWhlQzEzYVdSMGFEb2dPVGdsT3lJK1BHUmxabk0rUEhCaGRHZ2dhV1E5SWsxS1dDMDNPQzFVUlZndFNTMHhSRFpHUkNJZ1pEMGlUVEk1SUMweE9UUlJNak1nTFRFNE9DQXlNeUF0TVRnMlVUSXpJQzB4T0RNZ01UQXlJREV6TkZReE9EWWdORFkxVVRJd09DQTFNek1nTWpReklEVTRORlF6TURrZ05qVTRVVE0yTlNBM01EVWdOREk1SURjd05VZzBNekZSTkRreklEY3dOU0ExTXpNZ05qWTNWRFUzTXlBMU56QlJOVGN6SURRMk5TQTBOamtnTXprMlREUTRNaUF6T0ROUk5UTXpJRE16TWlBMU16TWdNalV5VVRVek15QXhNemtnTkRRNElEWTFWREkxTnlBdE1UQlJNakkzSUMweE1DQXlNRE1nTFRKVU1UWTFJREUzVkRFME15QTBNRlF4TXpFZ05UbFVNVEkySURZMVREWXlJQzB4T0RoUk5qQWdMVEU1TkNBME1pQXRNVGswU0RJNVdrMHpOVE1nTkRNeFVUTTVNaUEwTXpFZ05ESTNJRFF4T1V3ME16SWdOREl5VVRRek5pQTBNallnTkRNNUlEUXlPVlEwTkRrZ05ETTVWRFEyTVNBME5UTlVORGN5SURRM01WUTBPRFFnTkRrMVZEUTVNeUExTWpSVU5UQXhJRFUyTUZFMU1ETWdOVFk1SURVd015QTFPVE5STlRBeklEWXhNU0ExTURJZ05qRTJVVFE0TnlBMk5qY2dOREkySURZMk4xRXpPRFFnTmpZM0lETTBOeUEyTkROVU1qZzJJRFU0TWxReU5EY2dOVEUwVkRJeU5DQTBOVFZSTWpFNUlEUXpPU0F4T0RZZ016QTRWREUxTWlBeE5qaFJNVFV4SURFMk15QXhOVEVnTVRRM1VURTFNU0E1T1NBeE56TWdOamhSTWpBMElESTJJREkyTUNBeU5sRXpNRElnTWpZZ016UTVJRFV4VkRReU5TQXhNemRSTkRReElERTNNU0EwTkRrZ01qRTBWRFExTnlBeU56bFJORFUzSURNek55QTBNaklnTXpjeVVUTTRNQ0F6TlRnZ016UTNJRE0xT0Vnek16ZFJNalU0SURNMU9DQXlOVGdnTXpnNVVUSTFPQ0F6T1RZZ01qWXhJRFF3TTFFeU56VWdORE14SURNMU15QTBNekZhSWk4K1BIQmhkR2dnYVdROUlrMUtXQzAzT0MxVVJWZ3RUaTAxUlNJZ1pEMGlUVEV4TWlBMU5qQk1NalE1SURZNU5Fd3lOVGNnTmpnMlVUTTROeUExTmpJZ016ZzNJRFUyTUV3ek5qRWdOVE14VVRNMU9TQTFNeklnTXpBeklEVTRNVXd5TlRBZ05qSTNUREU1TlNBMU9EQlJNVGd5SURVMk9TQXhOamtnTlRVM1ZERTBPQ0ExTXpoTU1UUXdJRFV6TWxFeE16Z2dOVE13SURFeU5TQTFORFpNTVRFeUlEVTJNRm9pTHo0OGNHRjBhQ0JwWkQwaVRVcFlMVGM0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npn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GM0TFZSRldDMUpMVEZFTkRSQ0lpQmtQU0pOTkRJZ01FZzBNRkV5TmlBd0lESTJJREV4VVRJMklERTFJREk1SURJM1VUTXpJRFF4SURNMklEUXpWRFUxSURRMlVURTBNU0EwT1NBeE9UQWdPVGhSTWpBd0lERXdPQ0F6TURZZ01qSTBWRFF4TVNBek5ESlJNekF5SURZeU1DQXlPVGNnTmpJMVVUSTRPQ0EyTXpZZ01qTTBJRFl6TjBneU1EWlJNakF3SURZME15QXlNREFnTmpRMVZESXdNaUEyTmpSUk1qQTJJRFkzTnlBeU1USWdOamd6U0RJeU5sRXlOakFnTmpneElETTBOeUEyT0RGUk16Z3dJRFk0TVNBME1EZ2dOamd4VkRRMU15QTJPREpVTkRjeklEWTRNbEUwT1RBZ05qZ3lJRFE1TUNBMk56RlJORGt3SURZM01DQTBPRGdnTmpVNFVUUTROQ0EyTkRNZ05EZ3hJRFkwTUZRME5qVWdOak0zVVRRek5DQTJNelFnTkRFeElEWXlNRXcwT0RnZ05ESTJURFUwTVNBME9EVlJOalEySURVNU9DQTJORFlnTmpFd1VUWTBOaUEyTWpnZ05qSXlJRFl6TlZFMk1UY2dOak0xSURZd09TQTJNemRSTlRrMElEWXpOeUExT1RRZ05qUTRVVFU1TkNBMk5UQWdOVGsySURZMk5GRTJNREFnTmpjM0lEWXdOaUEyT0ROSU5qRTRVVFl4T1NBMk9ETWdOalF6SURZNE0xUTJPVGNnTmpneFZEY3pPQ0EyT0RCUk9ESTRJRFk0TUNBNE16Y2dOamd6U0RnME5WRTROVElnTmpjMklEZzFNaUEyTnpKUk9EVXdJRFkwTnlBNE5EQWdOak0zU0RneU5GRTNPVEFnTmpNMklEYzJNeUEyTWpoVU56SXlJRFl4TVZRMk9UZ2dOVGt6VERZNE55QTFPRFJSTmpnM0lEVTROU0ExT1RJZ05EZ3dURFV3TlNBek9EUlJOVEExSURNNE15QTFNellnTXpBMFZEWXdNU0F4TkRKVU5qTTRJRFUyVVRZME9DQTBOeUEyT1RrZ05EWlJOek0wSURRMklEY3pOQ0F6TjFFM016UWdNelVnTnpNeUlESXpVVGN5T0NBM0lEY3lOU0EwVkRjeE1TQXhVVGN3T0NBeElEWTNPQ0F4VkRVNE9TQXlVVFV5T0NBeUlEUTVOaUF5VkRRMk1TQXhVVFEwTkNBeElEUTBOQ0F4TUZFME5EUWdNVEVnTkRRMklESTFVVFEwT0NBek5TQTBOVEFnTXpsVU5EVTFJRFEwVkRRMk5DQTBObFEwT0RBZ05EZFVOVEEySURVMFVUVXlNeUEyTWlBMU1qTWdOalJSTlRJeUlEWTBJRFEzTmlBeE9ERk1OREk1SURJNU9WRXlOREVnT1RVZ01qTTJJRGcwVVRJek1pQTNOaUF5TXpJZ056SlJNak15SURVeklESTJNU0EwTjFFeU5qSWdORGNnTWpZM0lEUTNWREkzTXlBME5sRXlOellnTkRZZ01qYzNJRFEyVkRJNE1DQTBOVlF5T0RNZ05ESlVNamcwSURNMVVUSTROQ0F5TmlBeU9ESWdNVGxSTWpjNUlEWWdNamMySURSVU1qWXhJREZSTWpVNElERWdNalF6SURGVU1qQXhJREpVTVRReUlESlJOalFnTWlBME1pQXdXaUl2UGp4d1lYUm9JR2xrUFNKTlNsZ3ROemd0VkVWWUxVa3RNVVEwTkRjaUlHUTlJazAwTUNBME16ZFJNakVnTkRNM0lESXhJRFEwTlZFeU1TQTBOVEFnTXpjZ05UQXhWRGN4SURZd01rdzRPQ0EyTlRGUk9UTWdOalk1SURFd01TQTJOemRJTlRZNVNEWTFPVkUyT1RFZ05qYzNJRFk1TnlBMk56WlVOekEwSURZMk4xRTNNRFFnTmpZeElEWTROeUExTlROVU5qWTRJRFEwTkZFMk5qZ2dORE0zSURZME9TQTBNemRSTmpRd0lEUXpOeUEyTXpjZ05ETTNWRFl6TVNBME5ESk1Oakk1SURRME5WRTJNamtnTkRVeElEWXpOU0EwT1RCVU5qUXhJRFUxTVZFMk5ERWdOVGcySURZeU9DQTJNRFJVTlRjeklEWXlPVkUxTmpnZ05qTXdJRFV4TlNBMk16RlJORFk1SURZek1TQTBOVGNnTmpNd1ZEUXpPU0EyTWpKUk5ETTRJRFl5TVNBek5qZ2dNelF6VkRJNU9DQTJNRkV5T1RnZ05EZ2dNemcySURRMlVUUXhPQ0EwTmlBME1qY2dORFZVTkRNMklETTJVVFF6TmlBek1TQTBNek1nTWpKUk5ESTVJRFFnTkRJMElERk1OREl5SURCUk5ERTVJREFnTkRFMUlEQlJOREV3SURBZ016WXpJREZVTWpJNElESlJPVGtnTWlBMk5DQXdTRFE1VVRReklEWWdORE1nT1ZRME5TQXlOMUUwT1NBME1DQTFOU0EwTmtnNE0wZzVORkV4TnpRZ05EWWdNVGc1SURVMVVURTVNQ0ExTmlBeE9URWdOVFpSTVRrMklEVTVJREl3TVNBM05sUXlOREVnTWpNelVUSTFPQ0F6TURFZ01qWTVJRE0wTkZFek16a2dOakU1SURNek9TQTJNalZSTXpNNUlEWXpNQ0F6TVRBZ05qTXdTREkzT1ZFeU1USWdOak13SURFNU1TQTJNalJSTVRRMklEWXhOQ0F4TWpFZ05UZ3pWRFkzSURRMk4xRTJNQ0EwTkRVZ05UY2dORFF4VkRReklEUXpOMGcwTUZvaUx6NDhjR0YwYUNCcFpEMGlUVXBZTFRj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h3WVhSb0lHbGtQU0pOU2xndE56Z3RWRVZZTFU0dE1qSXhNaUlnWkQwaVRUZzBJREl6TjFRNE5DQXlOVEJVT1RnZ01qY3dTRFkzT1ZFMk9UUWdNall5SURZNU5DQXlOVEJVTmpjNUlESXpNRWc1T0ZFNE5DQXlNemNnT0RRZ01qVXdXaUl2UGp4d1lYUm9JR2xrUFNKTlNsZ3ROemd0VkVWWUxVNHRNekVpSUdROUlrMHlNVE1nTlRjNFRESXdNQ0ExTnpOUk1UZzJJRFUyT0NBeE5qQWdOVFl6VkRFd01pQTFOVFpJT0ROV05qQXlTREV3TWxFeE5Ea2dOakEwSURFNE9TQTJNVGRVTWpRMUlEWTBNVlF5TnpNZ05qWXpVVEkzTlNBMk5qWWdNamcxSURZMk5sRXlPVFFnTmpZMklETXdNaUEyTmpCV016WXhURE13TXlBMk1WRXpNVEFnTlRRZ016RTFJRFV5VkRNek9TQTBPRlEwTURFZ05EWklOREkzVmpCSU5ERTJVVE01TlNBeklESTFOeUF6VVRFeU1TQXpJREV3TUNBd1NEZzRWalEyU0RFeE5GRXhNellnTkRZZ01UVXlJRFEyVkRFM055QTBOMVF4T1RNZ05UQlVNakF4SURVeVZESXdOeUExTjFReU1UTWdOakZXTlRjNFdpSXZQanh3WVhSb0lHbGtQU0pOU2xndE56Z3RWRVZZTFU0dE1rSWlJR1E5SWswMU5pQXlNemRVTlRZZ01qVXdWRGN3SURJM01FZ3pOamxXTkRJd1RETTNNQ0ExTnpCUk16Z3dJRFU0TXlBek9Ea2dOVGd6VVRRd01pQTFPRE1nTkRBNUlEVTJPRll5TnpCSU56QTNVVGN5TWlBeU5qSWdOekl5SURJMU1GUTNNRGNnTWpNd1NEUXdPVll0TmpoUk5EQXhJQzA0TWlBek9URWdMVGd5U0RNNE9VZ3pPRGRSTXpjMUlDMDRNaUF6TmprZ0xUWTRWakl6TUVnM01GRTFOaUF5TXpjZ05UWWdNalV3V2lJdlBqeHdZWFJvSUdsa1BTSk5TbGd0TnpndFZFVllMVWt0TVVRM01UWWlJR1E5SWsweU1qY2dMVEV4VVRFME9TQXRNVEVnT1RVZ05ERlVOREFnTVRjMFVUUXdJREkyTWlBNE55QXpNakpSTVRJeElETTJOeUF4TnpNZ016azJWREk0TnlBME16QlJNamc1SURRek1TQXpNamtnTkRNeFNETTJOMUV6T0RJZ05ESTJJRE00TWlBME1URlJNemd5SURNNE5TQXpOREVnTXpnMVNETXlOVWd6TVRKUk1Ua3hJRE00TlNBeE5UUWdNamMzVERFMU1DQXlOalZJTXpJM1VUTTBNQ0F5TlRZZ016UXdJREkwTmxFek5EQWdNakk0SURNeU1DQXlNVGxJTVRNNFZqSXhOMUV4TWpnZ01UZzNJREV5T0NBeE5ETlJNVEk0SURjM0lERTJNQ0ExTWxReU16RWdNalpSTWpVNElESTJJREk0TkNBek5sUXpNallnTlRkVU16UXpJRFk0VVRNMU1DQTJPQ0F6TlRRZ05UaFVNelU0SURNNVVUTTFPQ0F6TmlBek5UY2dNelZSTXpVMElETXhJRE16TnlBeU1WUXlPRGtnTUZReU1qY2dMVEV4V2lJdlBqd3ZaR1ZtY3o0OFp5QnpkSEp2YTJVOUltTjFjbkpsYm5SRGIyeHZjaUlnWm1sc2JEMGlZM1Z5Y21WdWRFTnZiRzl5SWlCemRISnZhMlV0ZDJsa2RHZzlJakFpSUhSeVlXNXpabTl5YlQwaWMyTmhiR1VvTVN3dE1Ta2lQanhuSUdSaGRHRXRiVzFzTFc1dlpHVTlJbTFoZEdnaVBqeG5JR1JoZEdFdGJXMXNMVzV2WkdVOUlsUmxXRUYwYjIwaUlHUmhkR0V0YldwNExYUmxlR05zWVhOelBTSlBVa1FpUGp4bklHUmhkR0V0Ylcxc0xXNXZaR1U5SW0xdmRtVnlJajQ4WnlCa1lYUmhMVzF0YkMxdWIyUmxQU0p0YVNJK1BIVnpaU0JrWVhSaExXTTlJakZFTmtaRUlpQjRiR2x1YXpwb2NtVm1QU0lqVFVwWUxUYzRMVlJGV0MxSkxURkVOa1pFSWk4K1BDOW5QanhuSUdSaGRHRXRiVzFzTFc1dlpHVTlJbTF2SWlCMGNtRnVjMlp2Y20wOUluUnlZVzV6YkdGMFpTZ3pOall1TXl3eU56a3BJSFJ5WVc1emJHRjBaU2d0TWpVd0lEQXBJajQ4ZFhObElHUmhkR0V0WXowaU5VVWlJSGhzYVc1ck9taHlaV1k5SWlOTlNsZ3ROemd0VkVWWUxVNHROVVVpTHo0OEwyYytQQzluUGp3dlp6NDhaeUJrWVhSaExXMXRiQzF1YjJSbFBTSnRieUlnZEhKaGJuTm1iM0p0UFNKMGNtRnVjMnhoZEdVb09EUXpMamdzTUNraVBqeDFjMlVnWkdGMFlTMWpQU0l6UkNJZ2VHeHBibXM2YUhKbFpqMGlJMDFLV0MwM09DMVVSVmd0VGkwelJDSXZQand2Wno0OFp5QmtZWFJoTFcxdGJDMXViMlJsUFNKdGJ5SWdkSEpoYm5ObWIzSnRQU0owY21GdWMyeGhkR1VvTVRnNU9TNDJMREFwSWo0OGRYTmxJR1JoZEdFdFl6MGlNamdpSUhoc2FXNXJPbWh5WldZOUlpTk5TbGd0TnpndFZFVllMVTR0TWpnaUx6NDhMMmMrUEdjZ1pHRjBZUzF0Yld3dGJtOWtaVDBpYlhOMWNDSWdkSEpoYm5ObWIzSnRQU0owY21GdWMyeGhkR1VvTWpJNE9DNDJMREFwSWo0OFp5QmtZWFJoTFcxdGJDMXViMlJsUFNKdGFTSStQSFZ6WlNCa1lYUmhMV005SWpGRU5EUkNJaUI0YkdsdWF6cG9jbVZtUFNJalRVcFlMVGM0TFZSRldDMUpMVEZFTkRSQ0lpOCtQQzluUGp4bklHUmhkR0V0Ylcxc0xXNXZaR1U5SW0xcElpQjBjbUZ1YzJadmNtMDlJblJ5WVc1emJHRjBaU2c1TXpZdU1pdzBNVE1wSUhOallXeGxLREF1TnpBM0tTSStQSFZ6WlNCa1lYUmhMV005SWpGRU5EUTNJaUI0YkdsdWF6cG9jbVZtUFNJalRVcFlMVGM0TFZSRldDMUpMVEZFTkRRM0lpOCtQQzluUGp3dlp6NDhaeUJrWVhSaExXMXRiQzF1YjJSbFBTSnRhU0lnZEhKaGJuTm1iM0p0UFNKMGNtRnVjMnhoZEdVb016YzNNaTQyTERBcElqNDhkWE5sSUdSaGRHRXRZejBpTVVRME5FSWlJSGhzYVc1ck9taHlaV1k5SWlOTlNsZ3ROemd0VkVWWUxVa3RNVVEwTkVJaUx6NDhMMmMrUEdjZ1pHRjBZUzF0Yld3dGJtOWtaVDBpYlhOMWNDSWdkSEpoYm5ObWIzSnRQU0owY21GdWMyeGhkR1VvTkRZeU5DNDJMREFwSWo0OFp5QmtZWFJoTFcxdGJDMXViMlJsUFNKdGJ5SStQSFZ6WlNCa1lYUmhMV005SWpJNUlpQjRiR2x1YXpwb2NtVm1QU0lqVFVwWUxUYzRMVlJGV0MxT0xUSTVJaTgrUEM5blBqeG5JR1JoZEdFdGJXMXNMVzV2WkdVOUlsUmxXRUYwYjIwaUlIUnlZVzV6Wm05eWJUMGlkSEpoYm5Oc1lYUmxLRFF5TWl3ME1UTXBJSE5qWVd4bEtEQXVOekEzS1NJZ1pHRjBZUzF0YW5ndGRHVjRZMnhoYzNNOUlrOVNSQ0krUEdjZ1pHRjBZUzF0Yld3dGJtOWtaVDBpYlc4aVBqeDFjMlVnWkdGMFlTMWpQU0l5TWpFeUlpQjRiR2x1YXpwb2NtVm1QU0lqVFVwWUxUYzRMVlJGV0MxT0xUSXlNVElpTHo0OEwyYytQR2NnWkdGMFlTMXRiV3d0Ym05a1pUMGliVzRpSUhSeVlXNXpabTl5YlQwaWRISmhibk5zWVhSbEtEYzNPQ3d3S1NJK1BIVnpaU0JrWVhSaExXTTlJak14SWlCNGJHbHVhenBvY21WbVBTSWpUVXBZTFRjNExWUkZXQzFPTFRNeElpOCtQQzluUGp3dlp6NDhMMmMrUEdjZ1pHRjBZUzF0Yld3dGJtOWtaVDBpYlhOMWNDSWdkSEpoYm5ObWIzSnRQU0owY21GdWMyeGhkR1VvTmpBd01DNHlMREFwSWo0OFp5QmtZWFJoTFcxdGJDMXViMlJsUFNKdGFTSStQSFZ6WlNCa1lYUmhMV005SWpGRU5EUkNJaUI0YkdsdWF6cG9jbVZtUFNJalRVcFlMVGM0TFZSRldDMUpMVEZFTkRSQ0lpOCtQQzluUGp4bklHUmhkR0V0Ylcxc0xXNXZaR1U5SW0xcElpQjBjbUZ1YzJadmNtMDlJblJ5WVc1emJHRjBaU2c1TXpZdU1pdzBNVE1wSUhOallXeGxLREF1TnpBM0tTSStQSFZ6WlNCa1lYUmhMV005SWpGRU5EUTNJaUI0YkdsdWF6cG9jbVZtUFNJalRVcFlMVGM0TFZSRldDMUpMVEZFTkRRM0lpOCtQQzluUGp3dlp6NDhaeUJrWVhSaExXMXRiQzF1YjJSbFBTSnRieUlnZEhKaGJuTm1iM0p0UFNKMGNtRnVjMnhoZEdVb056UTROQzR5TERBcElqNDhkWE5sSUdSaGRHRXRZejBpTWpnaUlIaHNhVzVyT21oeVpXWTlJaU5OU2xndE56Z3RWRVZZTFU0dE1qZ2lMejQ4TDJjK1BHY2daR0YwWVMxdGJXd3RibTlrWlQwaWJXa2lJSFJ5WVc1elptOXliVDBpZEhKaGJuTnNZWFJsS0RjNE56TXVNaXd3S1NJK1BIVnpaU0JrWVhSaExXTTlJakZFTkRSQ0lpQjRiR2x1YXpwb2NtVm1QU0lqVFVwWUxUYzRMVlJGV0MxSkxURkVORFJDSWk4K1BDOW5QanhuSUdSaGRHRXRiVzFzTFc1dlpHVTlJbTFwSWlCMGNtRnVjMlp2Y20wOUluUnlZVzV6YkdGMFpTZzROekkxTGpJc01Da2lQangxYzJVZ1pHRjBZUzFqUFNJeFJEWkdSQ0lnZUd4cGJtczZhSEpsWmowaUkwMUtXQzAzT0MxVVJWZ3RTUzB4UkRaR1JDSXZQand2Wno0OFp5QmtZWFJoTFcxdGJDMXViMlJsUFNKdGJ5SWdkSEpoYm5ObWIzSnRQU0owY21GdWMyeGhkR1VvT1RVeE15NDFMREFwSWo0OGRYTmxJR1JoZEdFdFl6MGlNa0lpSUhoc2FXNXJPbWh5WldZOUlpTk5TbGd0TnpndFZFVllMVTR0TWtJaUx6NDhMMmMrUEdjZ1pHRjBZUzF0Yld3dGJtOWtaVDBpYldraUlIUnlZVzV6Wm05eWJUMGlkSEpoYm5Oc1lYUmxLREV3TlRFekxqY3NNQ2tpUGp4MWMyVWdaR0YwWVMxalBTSXhSRGN4TmlJZ2VHeHBibXM2YUhKbFpqMGlJMDFLV0MwM09DMVVSVmd0U1MweFJEY3hOaUl2UGp3dlp6NDhaeUJrWVhSaExXMXRiQzF1YjJSbFBTSnRieUlnZEhKaGJuTm1iM0p0UFNKMGNtRnVjMnhoZEdVb01UQTVNVGt1Tnl3d0tTSStQSFZ6WlNCa1lYUmhMV005SWpJNUlpQjRiR2x1YXpwb2NtVm1QU0lqVFVwWUxUYzRMVlJGV0MxT0xUSTVJaTgrUEM5blBqd3ZaejQ4TDJjK1BDOXpkbWMrIiwKCSJSZWFsVmlld1NpemVKc29uIiA6ICJ7XCJoZWlnaHRcIjo0NjYsXCJ3aWR0aFwiOjM5ODJ9Igp9Cg=="/>
    </extobj>
    <extobj name="2384804F-3998-4D57-9195-F3826E402611-3">
      <extobjdata type="2384804F-3998-4D57-9195-F3826E402611" data="ewoJIkltZ1NldHRpbmdKc29uIiA6ICJ7XCJoZWlnaHRcIjoyMy4yMTQyODU3MTQyODU3MSxcIndpZHRoXCI6MTcwLjUzNTcxNDI4NTcxNDI4fSIsCgkiTGF0ZXgiIDogIlxcaGF0e1xcYmV0YX0tXFxiZXRhPShYXlRYKV57LTF9WF5UXFxlcHNpbG9uIiwKCSJMYXRleEltZ0Jhc2U2NCIgOiAiUEhOMlp5QjRiV3h1Y3owaWFIUjBjRG92TDNkM2R5NTNNeTV2Y21jdk1qQXdNQzl6ZG1jaUlIZHBaSFJvUFNJeU1TNDRPVGRsZUNJZ2FHVnBaMmgwUFNJeUxqazVNMlY0SWlCeWIyeGxQU0pwYldjaUlHWnZZM1Z6WVdKc1pUMGlabUZzYzJVaUlIWnBaWGRDYjNnOUlqQWdMVEV3TnpNZ09UWTNPQzQzSURFek1qTWlJSGh0Ykc1ek9uaHNhVzVyUFNKb2RIUndPaTh2ZDNkM0xuY3pMbTl5Wnk4eE9UazVMM2hzYVc1cklpQmhjbWxoTFdocFpHUmxiajBpZEhKMVpTSWdjM1I1YkdVOUluWmxjblJwWTJGc0xXRnNhV2R1T2lBdE1DNDFOalpsZURzZ2JXRjRMWGRwWkhSb09pQTVPQ1U3SWo0OFpHVm1jejQ4Y0dGMGFDQnBaRDBpVFVwWUxURTNMVlJGV0MxSkxURkVOa1pFSWlCa1BTSk5NamtnTFRFNU5GRXlNeUF0TVRnNElESXpJQzB4T0RaUk1qTWdMVEU0TXlBeE1ESWdNVE0wVkRFNE5pQTBOalZSTWpBNElEVXpNeUF5TkRNZ05UZzBWRE13T1NBMk5UaFJNelkxSURjd05TQTBNamtnTnpBMVNEUXpNVkUwT1RNZ056QTFJRFV6TXlBMk5qZFVOVGN6SURVM01GRTFOek1nTkRZMUlEUTJPU0F6T1RaTU5EZ3lJRE00TTFFMU16TWdNek15SURVek15QXlOVEpSTlRNeklERXpPU0EwTkRnZ05qVlVNalUzSUMweE1GRXlNamNnTFRFd0lESXdNeUF0TWxReE5qVWdNVGRVTVRReklEUXdWREV6TVNBMU9WUXhNallnTmpWTU5qSWdMVEU0T0ZFMk1DQXRNVGswSURReUlDMHhPVFJJTWpsYVRUTTFNeUEwTXpGUk16a3lJRFF6TVNBME1qY2dOREU1VERRek1pQTBNakpSTkRNMklEUXlOaUEwTXprZ05ESTVWRFEwT1NBME16bFVORFl4SURRMU0xUTBOeklnTkRjeFZEUTROQ0EwT1RWVU5Ea3pJRFV5TkZRMU1ERWdOVFl3VVRVd015QTFOamtnTlRBeklEVTVNMUUxTURNZ05qRXhJRFV3TWlBMk1UWlJORGczSURZMk55QTBNallnTmpZM1VUTTROQ0EyTmpjZ016UTNJRFkwTTFReU9EWWdOVGd5VkRJME55QTFNVFJVTWpJMElEUTFOVkV5TVRrZ05ETTVJREU0TmlBek1EaFVNVFV5SURFMk9GRXhOVEVnTVRZeklERTFNU0F4TkRkUk1UVXhJRGs1SURFM015QTJPRkV5TURRZ01qWWdNall3SURJMlVUTXdNaUF5TmlBek5Ea2dOVEZVTkRJMUlERXpOMUUwTkRFZ01UY3hJRFEwT1NBeU1UUlVORFUzSURJM09WRTBOVGNnTXpNM0lEUXlNaUF6TnpKUk16Z3dJRE0xT0NBek5EY2dNelU0U0RNek4xRXlOVGdnTXpVNElESTFPQ0F6T0RsUk1qVTRJRE01TmlBeU5qRWdOREF6VVRJM05TQTBNekVnTXpVeklEUXpNVm9pTHo0OGNHRjBhQ0JwWkQwaVRVcFlMVEUzTFZSRldDMU9MVFZGSWlCa1BTSk5NVEV5SURVMk1Fd3lORGtnTmprMFRESTFOeUEyT0RaUk16ZzNJRFUyTWlBek9EY2dOVFl3VERNMk1TQTFNekZSTXpVNUlEVXpNaUF6TURNZ05UZ3hUREkxTUNBMk1qZE1NVGsxSURVNE1GRXhPRElnTlRZNUlERTJPU0ExTlRkVU1UUTRJRFV6T0V3eE5EQWdOVE15VVRFek9DQTFNekFnTVRJMUlEVTBOa3d4TVRJZ05UWXdXaUl2UGp4d1lYUm9JR2xrUFNKTlNsZ3RNVGN0VkVWWUxVNHRNakl4TWlJZ1pEMGlUVGcwSURJek4xUTROQ0F5TlRCVU9UZ2dNamN3U0RZM09WRTJPVFFnTWpZeUlEWTVOQ0F5TlRCVU5qYzVJREl6TUVnNU9GRTROQ0F5TXpjZ09EUWdNalV3V2lJdlBqeHdZWFJvSUdsa1BTSk5TbGd0TV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E55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VRjdFZFVllMVWt0TVVRME5FSWlJR1E5SWswME1pQXdTRFF3VVRJMklEQWdNallnTVRGUk1qWWdNVFVnTWprZ01qZFJNek1nTkRFZ016WWdORE5VTlRVZ05EWlJNVFF4SURRNUlERTVNQ0E1T0ZFeU1EQWdNVEE0SURNd05pQXlNalJVTkRFeElETTBNbEV6TURJZ05qSXdJREk1TnlBMk1qVlJNamc0SURZek5pQXlNelFnTmpNM1NESXdObEV5TURBZ05qUXpJREl3TUNBMk5EVlVNakF5SURZMk5GRXlNRFlnTmpjM0lESXhNaUEyT0ROSU1qSTJVVEkyTUNBMk9ERWdNelEzSURZNE1WRXpPREFnTmpneElEUXdPQ0EyT0RGVU5EVXpJRFk0TWxRME56TWdOamd5VVRRNU1DQTJPRElnTkRrd0lEWTNNVkUwT1RBZ05qY3dJRFE0T0NBMk5UaFJORGcwSURZME15QTBPREVnTmpRd1ZEUTJOU0EyTXpkUk5ETTBJRFl6TkNBME1URWdOakl3VERRNE9DQTBNalpNTlRReElEUTROVkUyTkRZZ05UazRJRFkwTmlBMk1UQlJOalEySURZeU9DQTJNaklnTmpNMVVUWXhOeUEyTXpVZ05qQTVJRFl6TjFFMU9UUWdOak0zSURVNU5DQTJORGhSTlRrMElEWTFNQ0ExT1RZZ05qWTBVVFl3TUNBMk56Y2dOakEySURZNE0wZzJNVGhSTmpFNUlEWTRNeUEyTkRNZ05qZ3pWRFk1TnlBMk9ERlVOek00SURZNE1GRTRNamdnTmpnd0lEZ3pOeUEyT0ROSU9EUTFVVGcxTWlBMk56WWdPRFV5SURZM01sRTROVEFnTmpRM0lEZzBNQ0EyTXpkSU9ESTBVVGM1TUNBMk16WWdOell6SURZeU9GUTNNaklnTmpFeFZEWTVPQ0ExT1ROTU5qZzNJRFU0TkZFMk9EY2dOVGcxSURVNU1pQTBPREJNTlRBMUlETTRORkUxTURVZ016Z3pJRFV6TmlBek1EUlVOakF4SURFME1sUTJNemdnTlRaUk5qUTRJRFEzSURZNU9TQTBObEUzTXpRZ05EWWdOek0wSURNM1VUY3pOQ0F6TlNBM016SWdNak5STnpJNElEY2dOekkxSURSVU56RXhJREZSTnpBNElERWdOamM0SURGVU5UZzVJREpSTlRJNElESWdORGsySURKVU5EWXhJREZSTkRRMElERWdORFEwSURFd1VUUTBOQ0F4TVNBME5EWWdNalZSTkRRNElETTFJRFExTUNBek9WUTBOVFVnTkRSVU5EWTBJRFEyVkRRNE1DQTBOMVExTURZZ05UUlJOVEl6SURZeUlEVXlNeUEyTkZFMU1qSWdOalFnTkRjMklERTRNVXcwTWprZ01qazVVVEkwTVNBNU5TQXlNellnT0RSUk1qTXlJRGMySURJek1pQTNNbEV5TXpJZ05UTWdNall4SURRM1VUSTJNaUEwTnlBeU5qY2dORGRVTWpjeklEUTJVVEkzTmlBME5pQXlOemNnTkRaVU1qZ3dJRFExVkRJNE15QTBNbFF5T0RRZ016VlJNamcwSURJMklESTRNaUF4T1ZFeU56a2dOaUF5TnpZZ05GUXlOakVnTVZFeU5UZ2dNU0F5TkRNZ01WUXlNREVnTWxReE5ESWdNbEUyTkNBeUlEUXlJREJhSWk4K1BIQmhkR2dnYVdROUlrMUtXQzB4TnkxVVJWZ3RTUzB4UkRRME55SWdaRDBpVFRRd0lEUXpOMUV5TVNBME16Y2dNakVnTkRRMVVUSXhJRFExTUNBek55QTFNREZVTnpFZ05qQXlURGc0SURZMU1WRTVNeUEyTmprZ01UQXhJRFkzTjBnMU5qbElOalU1VVRZNU1TQTJOemNnTmprM0lEWTNObFEzTURRZ05qWTNVVGN3TkNBMk5qRWdOamczSURVMU0xUTJOamdnTkRRMFVUWTJPQ0EwTXpjZ05qUTVJRFF6TjFFMk5EQWdORE0zSURZek55QTBNemRVTmpNeElEUTBNa3cyTWprZ05EUTFVVFl5T1NBME5URWdOak0xSURRNU1GUTJOREVnTlRVeFVUWTBNU0ExT0RZZ05qSTRJRFl3TkZRMU56TWdOakk1VVRVMk9DQTJNekFnTlRFMUlEWXpNVkUwTmprZ05qTXhJRFExTnlBMk16QlVORE01SURZeU1sRTBNemdnTmpJeElETTJPQ0F6TkROVU1qazRJRFl3VVRJNU9DQTBPQ0F6T0RZZ05EWlJOREU0SURRMklEUXlOeUEwTlZRME16WWdNelpSTkRNMklETXhJRFF6TXlBeU1sRTBNamtnTkNBME1qUWdNVXcwTWpJZ01GRTBNVGtnTUNBME1UVWdNRkUwTVRBZ01DQXpOak1nTVZReU1qZ2dNbEU1T1NBeUlEWTBJREJJTkRsUk5ETWdOaUEwTXlBNVZEUTFJREkzVVRRNUlEUXdJRFUxSURRMlNEZ3pTRGswVVRFM05DQTBOaUF4T0RrZ05UVlJNVGt3SURVMklERTVNU0ExTmxFeE9UWWdOVGtnTWpBeElEYzJWREkwTVNBeU16TlJNalU0SURNd01TQXlOamtnTXpRMFVUTXpPU0EyTVRrZ016TTVJRFl5TlZFek16a2dOak13SURNeE1DQTJNekJJTWpjNVVUSXhNaUEyTXpBZ01Ua3hJRFl5TkZFeE5EWWdOakUwSURFeU1TQTFPRE5VTmpjZ05EWTNVVFl3SURRME5TQTFOeUEwTkRGVU5ETWdORE0zU0RRd1dpSXZQanh3WVhSb0lHbGtQU0pOU2xndE1UY3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hOeTFVUlZndFRpMHpNU0lnWkQwaVRUSXhNeUExTnpoTU1qQXdJRFUzTTFFeE9EWWdOVFk0SURFMk1DQTFOak5VTVRBeUlEVTFOa2c0TTFZMk1ESklNVEF5VVRFME9TQTJNRFFnTVRnNUlEWXhOMVF5TkRVZ05qUXhWREkzTXlBMk5qTlJNamMxSURZMk5pQXlPRFVnTmpZMlVUSTVOQ0EyTmpZZ016QXlJRFkyTUZZek5qRk1NekF6SURZeFVUTXhNQ0ExTkNBek1UVWdOVEpVTXpNNUlEUTRWRFF3TVNBME5rZzBNamRXTUVnME1UWlJNemsxSURNZ01qVTNJRE5STVRJeElETWdNVEF3SURCSU9EaFdORFpJTVRFMFVURXpOaUEwTmlBeE5USWdORFpVTVRjM0lEUTNWREU1TXlBMU1GUXlNREVnTlRKVU1qQTNJRFUzVkRJeE15QTJNVlkxTnpoYUlpOCtQSEJoZEdnZ2FXUTlJazFLV0MweE55MVVSVmd0U1MweFJEY3hOaUlnWkQwaVRUSXlOeUF0TVRGUk1UUTVJQzB4TVNBNU5TQTBNVlEwTUNBeE56UlJOREFnTWpZeUlEZzNJRE15TWxFeE1qRWdNelkzSURFM015QXpPVFpVTWpnM0lEUXpNRkV5T0RrZ05ETXhJRE15T1NBME16RklNelkzVVRNNE1pQTBNallnTXpneUlEUXhNVkV6T0RJZ016ZzFJRE0wTVNBek9EVklNekkxU0RNeE1sRXhPVEVnTXpnMUlERTFOQ0F5TnpkTU1UVXdJREkyTlVnek1qZFJNelF3SURJMU5pQXpOREFnTWpRMlVUTTBNQ0F5TWpnZ016SXdJREl4T1VneE16aFdNakUzVVRFeU9DQXhPRGNnTVRJNElERTBNMUV4TWpnZ056Y2dNVFl3SURVeVZESXpNU0F5TmxFeU5UZ2dNallnTWpnMElETTJWRE15TmlBMU4xUXpORE1nTmpoUk16VXdJRFk0SURNMU5DQTFPRlF6TlRnZ016bFJNelU0SURNMklETTFOeUF6TlZFek5UUWdNekVnTXpNM0lESXhWREk0T1NBd1ZESXlOeUF0TVRGYUlpOCtQQzlrWldaelBqeG5JSE4wY205clpUMGlZM1Z5Y21WdWRFTnZiRzl5SWlCbWFXeHNQU0pqZFhKeVpXNTBRMjlzYjNJaUlITjBjbTlyWlMxM2FXUjBhRDBpTUNJZ2RISmhibk5tYjNKdFBTSnpZMkZzWlNneExDMHhLU0krUEdjZ1pHRjBZUzF0Yld3dGJtOWtaVDBpYldGMGFDSStQR2NnWkdGMFlTMXRiV3d0Ym05a1pUMGlWR1ZZUVhSdmJTSWdaR0YwWVMxdGFuZ3RkR1Y0WTJ4aGMzTTlJazlTUkNJK1BHY2daR0YwWVMxdGJXd3RibTlrWlQwaWJXOTJaWElpUGp4bklHUmhkR0V0Ylcxc0xXNXZaR1U5SW0xcElqNDhkWE5sSUdSaGRHRXRZejBpTVVRMlJrUWlJSGhzYVc1ck9taHlaV1k5SWlOTlNsZ3RNVGN0VkVWWUxVa3RNVVEyUmtRaUx6NDhMMmMrUEdjZ1pHRjBZUzF0Yld3dGJtOWtaVDBpYlc4aUlIUnlZVzV6Wm05eWJUMGlkSEpoYm5Oc1lYUmxLRE0yTmk0ekxESTNPU2tnZEhKaGJuTnNZWFJsS0MweU5UQWdNQ2tpUGp4MWMyVWdaR0YwWVMxalBTSTFSU0lnZUd4cGJtczZhSEpsWmowaUkwMUtXQzB4TnkxVVJWZ3RUaTAxUlNJdlBqd3ZaejQ4TDJjK1BDOW5QanhuSUdSaGRHRXRiVzFzTFc1dlpHVTlJbTF2SWlCMGNtRnVjMlp2Y20wOUluUnlZVzV6YkdGMFpTZzNPRGd1TWl3d0tTSStQSFZ6WlNCa1lYUmhMV005SWpJeU1USWlJSGhzYVc1ck9taHlaV1k5SWlOTlNsZ3RNVGN0VkVWWUxVNHRNakl4TWlJdlBqd3ZaejQ4WnlCa1lYUmhMVzF0YkMxdWIyUmxQU0p0YVNJZ2RISmhibk5tYjNKdFBTSjBjbUZ1YzJ4aGRHVW9NVGM0T0M0MExEQXBJajQ4ZFhObElHUmhkR0V0WXowaU1VUTJSa1FpSUhoc2FXNXJPbWh5WldZOUlpTk5TbGd0TVRjdFZFVllMVWt0TVVRMlJrUWlMejQ4TDJjK1BHY2daR0YwWVMxdGJXd3RibTlrWlQwaWJXOGlJSFJ5WVc1elptOXliVDBpZEhKaGJuTnNZWFJsS0RJMk16SXVNaXd3S1NJK1BIVnpaU0JrWVhSaExXTTlJak5FSWlCNGJHbHVhenBvY21WbVBTSWpUVXBZTFRFM0xWUkZXQzFPTFRORUlpOCtQQzluUGp4bklHUmhkR0V0Ylcxc0xXNXZaR1U5SW0xdklpQjBjbUZ1YzJadmNtMDlJblJ5WVc1emJHRjBaU2d6TmpnNExEQXBJajQ4ZFhObElHUmhkR0V0WXowaU1qZ2lJSGhzYVc1ck9taHlaV1k5SWlOTlNsZ3RNVGN0VkVWWUxVNHRNamdpTHo0OEwyYytQR2NnWkdGMFlTMXRiV3d0Ym05a1pUMGliWE4xY0NJZ2RISmhibk5tYjNKdFBTSjBjbUZ1YzJ4aGRHVW9OREEzTnl3d0tTSStQR2NnWkdGMFlTMXRiV3d0Ym05a1pUMGliV2tpUGp4MWMyVWdaR0YwWVMxalBTSXhSRFEwUWlJZ2VHeHBibXM2YUhKbFpqMGlJMDFLV0MweE55MVVSVmd0U1MweFJEUTBRaUl2UGp3dlp6NDhaeUJrWVhSaExXMXRiQzF1YjJSbFBTSnRhU0lnZEhKaGJuTm1iM0p0UFNKMGNtRnVjMnhoZEdVb09UTTJMaklzTkRFektTQnpZMkZzWlNnd0xqY3dOeWtpUGp4MWMyVWdaR0YwWVMxalBTSXhSRFEwTnlJZ2VHeHBibXM2YUhKbFpqMGlJMDFLV0MweE55MVVSVmd0U1MweFJEUTBOeUl2UGp3dlp6NDhMMmMrUEdjZ1pHRjBZUzF0Yld3dGJtOWtaVDBpYldraUlIUnlZVzV6Wm05eWJUMGlkSEpoYm5Oc1lYUmxLRFUxTmpFc01Da2lQangxYzJVZ1pHRjBZUzFqUFNJeFJEUTBRaUlnZUd4cGJtczZhSEpsWmowaUkwMUtXQzB4TnkxVVJWZ3RTUzB4UkRRMFFpSXZQand2Wno0OFp5QmtZWFJoTFcxdGJDMXViMlJsUFNKdGMzVndJaUIwY21GdWMyWnZjbTA5SW5SeVlXNXpiR0YwWlNnMk5ERXpMREFwSWo0OFp5QmtZWFJoTFcxdGJDMXViMlJsUFNKdGJ5SStQSFZ6WlNCa1lYUmhMV005SWpJNUlpQjRiR2x1YXpwb2NtVm1QU0lqVFVwWUxURTNMVlJGV0MxT0xUSTVJaTgrUEM5blBqeG5JR1JoZEdFdGJXMXNMVzV2WkdVOUlsUmxXRUYwYjIwaUlIUnlZVzV6Wm05eWJUMGlkSEpoYm5Oc1lYUmxLRFF5TWl3ME1UTXBJSE5qWVd4bEtEQXVOekEzS1NJZ1pHRjBZUzF0YW5ndGRHVjRZMnhoYzNNOUlrOVNSQ0krUEdjZ1pHRjBZUzF0Yld3dGJtOWtaVDBpYlc4aVBqeDFjMlVnWkdGMFlTMWpQU0l5TWpFeUlpQjRiR2x1YXpwb2NtVm1QU0lqVFVwWUxURTNMVlJGV0MxT0xUSXlNVElpTHo0OEwyYytQR2NnWkdGMFlTMXRiV3d0Ym05a1pUMGliVzRpSUhSeVlXNXpabTl5YlQwaWRISmhibk5zWVhSbEtEYzNPQ3d3S1NJK1BIVnpaU0JrWVhSaExXTTlJak14SWlCNGJHbHVhenBvY21WbVBTSWpUVXBZTFRFM0xWUkZXQzFPTFRNeElpOCtQQzluUGp3dlp6NDhMMmMrUEdjZ1pHRjBZUzF0Yld3dGJtOWtaVDBpYlhOMWNDSWdkSEpoYm5ObWIzSnRQU0owY21GdWMyeGhkR1VvTnpjNE9DNDNMREFwSWo0OFp5QmtZWFJoTFcxdGJDMXViMlJsUFNKdGFTSStQSFZ6WlNCa1lYUmhMV005SWpGRU5EUkNJaUI0YkdsdWF6cG9jbVZtUFNJalRVcFlMVEUzTFZSRldDMUpMVEZFTkRSQ0lpOCtQQzluUGp4bklHUmhkR0V0Ylcxc0xXNXZaR1U5SW0xcElpQjBjbUZ1YzJadmNtMDlJblJ5WVc1emJHRjBaU2c1TXpZdU1pdzBNVE1wSUhOallXeGxLREF1TnpBM0tTSStQSFZ6WlNCa1lYUmhMV005SWpGRU5EUTNJaUI0YkdsdWF6cG9jbVZtUFNJalRVcFlMVEUzTFZSRldDMUpMVEZFTkRRM0lpOCtQQzluUGp3dlp6NDhaeUJrWVhSaExXMXRiQzF1YjJSbFBTSnRhU0lnZEhKaGJuTm1iM0p0UFNKMGNtRnVjMnhoZEdVb09USTNNaTQzTERBcElqNDhkWE5sSUdSaGRHRXRZejBpTVVRM01UWWlJSGhzYVc1ck9taHlaV1k5SWlOTlNsZ3RNVGN0VkVWWUxVa3RNVVEzTVRZaUx6NDhMMmMrUEM5blBqd3ZaejQ4TDNOMlp6ND0iLAoJIlJlYWxWaWV3U2l6ZUpzb24iIDogIntcImhlaWdodFwiOjQ2NC4yODU2OTc5MzcwMTE3LFwid2lkdGhcIjozNDEwLjcxNDQxNjUwMzkwNjJ9Igp9Cg=="/>
    </extobj>
    <extobj name="2384804F-3998-4D57-9195-F3826E402611-4">
      <extobjdata type="2384804F-3998-4D57-9195-F3826E402611" data="ewoJIkltZ1NldHRpbmdKc29uIiA6ICJ7XCJoZWlnaHRcIjoyMC41MzU3MTQyODU3MTQyODUsXCJ3aWR0aFwiOjE1OS44MjE0Mjg1NzE0Mjg1Nn0iLAoJIkxhdGV4IiA6ICIoWF5UWCleey0xfShYXlRYKT1JIiwKCSJMYXRleEltZ0Jhc2U2NCIgOiAiUEhOMlp5QjRiV3h1Y3owaWFIUjBjRG92TDNkM2R5NTNNeTV2Y21jdk1qQXdNQzl6ZG1jaUlIZHBaSFJvUFNJeU1DNDBPR1Y0SWlCb1pXbG5hSFE5SWpJdU5UZ3paWGdpSUhKdmJHVTlJbWx0WnlJZ1ptOWpkWE5oWW14bFBTSm1ZV3h6WlNJZ2RtbGxkMEp2ZUQwaU1DQXRPRGt4TGpjZ09UQTFNaTR5SURFeE5ERXVOeUlnZUcxc2JuTTZlR3hwYm1zOUltaDBkSEE2THk5M2QzY3Vkek11YjNKbkx6RTVPVGt2ZUd4cGJtc2lJR0Z5YVdFdGFHbGtaR1Z1UFNKMGNuVmxJaUJ6ZEhsc1pUMGlkbVZ5ZEdsallXd3RZV3hwWjI0NklDMHdMalUyTm1WNE95QnRZWGd0ZDJsa2RHZzZJRGs0SlRzaVBqeGtaV1p6UGp4d1lYUm9JR2xrUFNKTlNsZ3ROVGd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VTRMVlJGV0MxSkxURkVORFJDSWlCa1BTSk5ORElnTUVnME1GRXlOaUF3SURJMklERXhVVEkySURFMUlESTVJREkzVVRNeklEUXhJRE0ySURRelZEVTFJRFEyVVRFME1TQTBPU0F4T1RBZ09UaFJNakF3SURFd09DQXpNRFlnTWpJMFZEUXhNU0F6TkRKUk16QXlJRFl5TUNBeU9UY2dOakkxVVRJNE9DQTJNellnTWpNMElEWXpOMGd5TURaUk1qQXdJRFkwTXlBeU1EQWdOalExVkRJd01pQTJOalJSTWpBMklEWTNOeUF5TVRJZ05qZ3pTREl5TmxFeU5qQWdOamd4SURNME55QTJPREZSTXpnd0lEWTRNU0EwTURnZ05qZ3hWRFExTXlBMk9ESlVORGN6SURZNE1sRTBPVEFnTmpneUlEUTVNQ0EyTnpGUk5Ea3dJRFkzTUNBME9EZ2dOalU0VVRRNE5DQTJORE1nTkRneElEWTBNRlEwTmpVZ05qTTNVVFF6TkNBMk16UWdOREV4SURZeU1FdzBPRGdnTkRJMlREVTBNU0EwT0RWUk5qUTJJRFU1T0NBMk5EWWdOakV3VVRZME5pQTJNamdnTmpJeUlEWXpOVkUyTVRjZ05qTTFJRFl3T1NBMk16ZFJOVGswSURZek55QTFPVFFnTmpRNFVUVTVOQ0EyTlRBZ05UazJJRFkyTkZFMk1EQWdOamMzSURZd05pQTJPRE5JTmpFNFVUWXhPU0EyT0RNZ05qUXpJRFk0TTFRMk9UY2dOamd4VkRjek9DQTJPREJST0RJNElEWTRNQ0E0TXpjZ05qZ3pTRGcwTlZFNE5USWdOamMySURnMU1pQTJOekpST0RVd0lEWTBOeUE0TkRBZ05qTTNTRGd5TkZFM09UQWdOak0ySURjMk15QTJNamhVTnpJeUlEWXhNVlEyT1RnZ05Ua3pURFk0TnlBMU9EUlJOamczSURVNE5TQTFPVElnTkRnd1REVXdOU0F6T0RSUk5UQTFJRE00TXlBMU16WWdNekEwVkRZd01TQXhOREpVTmpNNElEVTJVVFkwT0NBME55QTJPVGtnTkRaUk56TTBJRFEySURjek5DQXpOMUUzTXpRZ016VWdOek15SURJelVUY3lPQ0EzSURjeU5TQTBWRGN4TVNBeFVUY3dPQ0F4SURZM09DQXhWRFU0T1NBeVVUVXlPQ0F5SURRNU5pQXlWRFEyTVNBeFVUUTBOQ0F4SURRME5DQXhNRkUwTkRRZ01URWdORFEySURJMVVUUTBPQ0F6TlNBME5UQWdNemxVTkRVMUlEUTBWRFEyTkNBME5sUTBPREFnTkRkVU5UQTJJRFUwVVRVeU15QTJNaUExTWpNZ05qUlJOVEl5SURZMElEUTNOaUF4T0RGTU5ESTVJREk1T1ZFeU5ERWdPVFVnTWpNMklEZzBVVEl6TWlBM05pQXlNeklnTnpKUk1qTXlJRFV6SURJMk1TQTBOMUV5TmpJZ05EY2dNalkzSURRM1ZESTNNeUEwTmxFeU56WWdORFlnTWpjM0lEUTJWREk0TUNBME5WUXlPRE1nTkRKVU1qZzBJRE0xVVRJNE5DQXlOaUF5T0RJZ01UbFJNamM1SURZZ01qYzJJRFJVTWpZeElERlJNalU0SURFZ01qUXpJREZVTWpBeElESlVNVFF5SURKUk5qUWdNaUEwTWlBd1dpSXZQanh3WVhSb0lHbGtQU0pOU2xndE5UZ3RWRVZZTFVrdE1VUTBORGNpSUdROUlrMDBNQ0EwTXpkUk1qRWdORE0zSURJeElEUTBOVkV5TVNBME5UQWdNemNnTlRBeFZEY3hJRFl3TWt3NE9DQTJOVEZST1RNZ05qWTVJREV3TVNBMk56ZElOVFk1U0RZMU9WRTJPVEVnTmpjM0lEWTVOeUEyTnpaVU56QTBJRFkyTjFFM01EUWdOall4SURZNE55QTFOVE5VTmpZNElEUTBORkUyTmpnZ05ETTNJRFkwT1NBME16ZFJOalF3SURRek55QTJNemNnTkRNM1ZEWXpNU0EwTkRKTU5qSTVJRFEwTlZFMk1qa2dORFV4SURZek5TQTBPVEJVTmpReElEVTFNVkUyTkRFZ05UZzJJRFl5T0NBMk1EUlVOVGN6SURZeU9WRTFOamdnTmpNd0lEVXhOU0EyTXpGUk5EWTVJRFl6TVNBME5UY2dOak13VkRRek9TQTJNakpSTkRNNElEWXlNU0F6TmpnZ016UXpWREk1T0NBMk1GRXlPVGdnTkRnZ016ZzJJRFEyVVRReE9DQTBOaUEwTWpjZ05EVlVORE0ySURNMlVUUXpOaUF6TVNBME16TWdNakpSTkRJNUlEUWdOREkwSURGTU5ESXlJREJSTkRFNUlEQWdOREUxSURCUk5ERXdJREFnTXpZeklERlVNakk0SURKUk9Ua2dNaUEyTkNBd1NEUTVVVFF6SURZZ05ETWdPVlEwTlNBeU4xRTBPU0EwTUNBMU5TQTBOa2c0TTBnNU5GRXhOelFnTkRZZ01UZzVJRFUxVVRFNU1DQTFOaUF4T1RFZ05UWlJNVGsySURVNUlESXdNU0EzTmxReU5ERWdNak16VVRJMU9DQXpNREVnTWpZNUlETTBORkV6TXprZ05qRTVJRE16T1NBMk1qVlJNek01SURZek1DQXpNVEFnTmpNd1NESTNPVkV5TVRJZ05qTXdJREU1TVNBMk1qUlJNVFEySURZeE5DQXhNakVnTlRnelZEWTNJRFEyTjFFMk1DQTBORFVnTlRjZ05EUXhWRFF6SURRek4wZzBNRm9pTHo0OGNHRjBhQ0JwWkQwaVRVcFlMVFU0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lRndFZFVllMVTR0TWpJeE1pSWdaRDBpVFRnMElESXpOMVE0TkNBeU5UQlVPVGdnTWpjd1NEWTNPVkUyT1RRZ01qWXlJRFk1TkNBeU5UQlVOamM1SURJek1FZzVPRkU0TkNBeU16Y2dPRFFnTWpVd1dpSXZQanh3WVhSb0lHbGtQU0pOU2xndE5UZ3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eHdZWFJvSUdsa1BTSk5TbGd0Tl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MU9DMVVSVmd0U1MweFJEUXpReUlnWkQwaVRUUXpJREZSTWpZZ01TQXlOaUF4TUZFeU5pQXhNaUF5T1NBeU5GRXpOQ0EwTXlBek9TQTBOVkUwTWlBME5pQTFOQ0EwTmtnMk1GRXhNakFnTkRZZ01UTTJJRFV6VVRFek55QTFNeUF4TXpnZ05UUlJNVFF6SURVMklERTBPU0EzTjFReE9UZ2dNamN6VVRJeE1DQXpNVGdnTWpFMklETTBORkV5T0RZZ05qSTBJREk0TmlBMk1qWlJNamcwSURZek1DQXlPRFFnTmpNeFVUSTNOQ0EyTXpjZ01qRXpJRFl6TjBneE9UTlJNVGcwSURZME15QXhPRGtnTmpZeVVURTVNeUEyTnpjZ01UazFJRFk0TUZReU1Ea2dOamd6U0RJeE0xRXlPRFVnTmpneElETTFPU0EyT0RGUk5EZ3hJRFk0TVNBME9EY2dOamd6U0RRNU4xRTFNRFFnTmpjMklEVXdOQ0EyTnpKVU5UQXhJRFkxTlZRME9UUWdOak01VVRRNU1TQTJNemNnTkRjeElEWXpOMUUwTkRBZ05qTTNJRFF3TnlBMk16UlJNemt6SURZek1TQXpPRGdnTmpJelVUTTRNU0EyTURrZ016TTNJRFF6TWxFek1qWWdNemcxSURNeE5TQXpOREZSTWpRMUlEWTFJREkwTlNBMU9WRXlORFVnTlRJZ01qVTFJRFV3VkRNd055QTBOa2d6TXpsUk16UTFJRE00SURNME5TQXpOMVF6TkRJZ01UbFJNek00SURZZ016TXlJREJJTXpFMlVUSTNPU0F5SURFM09TQXlVVEUwTXlBeUlERXhNeUF5VkRZMUlESlVORE1nTVZvaUx6NDhMMlJsWm5NK1BHY2djM1J5YjJ0bFBTSmpkWEp5Wlc1MFEyOXNiM0lpSUdacGJHdzlJbU4xY25KbGJuUkRiMnh2Y2lJZ2MzUnliMnRsTFhkcFpIUm9QU0l3SWlCMGNtRnVjMlp2Y20wOUluTmpZV3hsS0RFc0xURXBJajQ4WnlCa1lYUmhMVzF0YkMxdWIyUmxQU0p0WVhSb0lqNDhaeUJrWVhSaExXMXRiQzF1YjJSbFBTSnRieUkrUEhWelpTQmtZWFJoTFdNOUlqSTRJaUI0YkdsdWF6cG9jbVZtUFNJalRVcFlMVFU0TFZSRldDMU9MVEk0SWk4K1BDOW5QanhuSUdSaGRHRXRiVzFzTFc1dlpHVTlJbTF6ZFhBaUlIUnlZVzV6Wm05eWJUMGlkSEpoYm5Oc1lYUmxLRE00T1N3d0tTSStQR2NnWkdGMFlTMXRiV3d0Ym05a1pUMGliV2tpUGp4MWMyVWdaR0YwWVMxalBTSXhSRFEwUWlJZ2VHeHBibXM2YUhKbFpqMGlJMDFLV0MwMU9DMVVSVmd0U1MweFJEUTBRaUl2UGp3dlp6NDhaeUJrWVhSaExXMXRiQzF1YjJSbFBTSnRhU0lnZEhKaGJuTm1iM0p0UFNKMGNtRnVjMnhoZEdVb09UTTJMaklzTkRFektTQnpZMkZzWlNnd0xqY3dOeWtpUGp4MWMyVWdaR0YwWVMxalBTSXhSRFEwTnlJZ2VHeHBibXM2YUhKbFpqMGlJMDFLV0MwMU9DMVVSVmd0U1MweFJEUTBOeUl2UGp3dlp6NDhMMmMrUEdjZ1pHRjBZUzF0Yld3dGJtOWtaVDBpYldraUlIUnlZVzV6Wm05eWJUMGlkSEpoYm5Oc1lYUmxLREU0TnpNc01Da2lQangxYzJVZ1pHRjBZUzFqUFNJeFJEUTBRaUlnZUd4cGJtczZhSEpsWmowaUkwMUtXQzAxT0MxVVJWZ3RTUzB4UkRRMFFpSXZQand2Wno0OFp5QmtZWFJoTFcxdGJDMXViMlJsUFNKdGMzVndJaUIwY21GdWMyWnZjbTA5SW5SeVlXNXpiR0YwWlNneU56STFMREFwSWo0OFp5QmtZWFJoTFcxdGJDMXViMlJsUFNKdGJ5SStQSFZ6WlNCa1lYUmhMV005SWpJNUlpQjRiR2x1YXpwb2NtVm1QU0lqVFVwWUxUVTRMVlJGV0MxT0xUSTVJaTgrUEM5blBqeG5JR1JoZEdFdGJXMXNMVzV2WkdVOUlsUmxXRUYwYjIwaUlIUnlZVzV6Wm05eWJUMGlkSEpoYm5Oc1lYUmxLRFF5TWl3ME1UTXBJSE5qWVd4bEtEQXVOekEzS1NJZ1pHRjBZUzF0YW5ndGRHVjRZMnhoYzNNOUlrOVNSQ0krUEdjZ1pHRjBZUzF0Yld3dGJtOWtaVDBpYlc4aVBqeDFjMlVnWkdGMFlTMWpQU0l5TWpFeUlpQjRiR2x1YXpwb2NtVm1QU0lqVFVwWUxUVTRMVlJGV0MxT0xUSXlNVElpTHo0OEwyYytQR2NnWkdGMFlTMXRiV3d0Ym05a1pUMGliVzRpSUhSeVlXNXpabTl5YlQwaWRISmhibk5zWVhSbEtEYzNPQ3d3S1NJK1BIVnpaU0JrWVhSaExXTTlJak14SWlCNGJHbHVhenBvY21WbVBTSWpUVXBZTFRVNExWUkZXQzFPTFRNeElpOCtQQzluUGp3dlp6NDhMMmMrUEdjZ1pHRjBZUzF0Yld3dGJtOWtaVDBpYlc4aUlIUnlZVzV6Wm05eWJUMGlkSEpoYm5Oc1lYUmxLRFF4TURBdU55d3dLU0krUEhWelpTQmtZWFJoTFdNOUlqSTRJaUI0YkdsdWF6cG9jbVZtUFNJalRVcFlMVFU0TFZSRldDMU9MVEk0SWk4K1BDOW5QanhuSUdSaGRHRXRiVzFzTFc1dlpHVTlJbTF6ZFhBaUlIUnlZVzV6Wm05eWJUMGlkSEpoYm5Oc1lYUmxLRFEwT0RrdU55d3dLU0krUEdjZ1pHRjBZUzF0Yld3dGJtOWtaVDBpYldraVBqeDFjMlVnWkdGMFlTMWpQU0l4UkRRMFFpSWdlR3hwYm1zNmFISmxaajBpSTAxS1dDMDFPQzFVUlZndFNTMHhSRFEwUWlJdlBqd3ZaejQ4WnlCa1lYUmhMVzF0YkMxdWIyUmxQU0p0YVNJZ2RISmhibk5tYjNKdFBTSjBjbUZ1YzJ4aGRHVW9PVE0yTGpJc05ERXpLU0J6WTJGc1pTZ3dMamN3TnlraVBqeDFjMlVnWkdGMFlTMWpQU0l4UkRRME55SWdlR3hwYm1zNmFISmxaajBpSTAxS1dDMDFPQzFVUlZndFNTMHhSRFEwTnlJdlBqd3ZaejQ4TDJjK1BHY2daR0YwWVMxdGJXd3RibTlrWlQwaWJXa2lJSFJ5WVc1elptOXliVDBpZEhKaGJuTnNZWFJsS0RVNU56TXVOeXd3S1NJK1BIVnpaU0JrWVhSaExXTTlJakZFTkRSQ0lpQjRiR2x1YXpwb2NtVm1QU0lqVFVwWUxUVTRMVlJGV0MxSkxURkVORFJDSWk4K1BDOW5QanhuSUdSaGRHRXRiVzFzTFc1dlpHVTlJbTF2SWlCMGNtRnVjMlp2Y20wOUluUnlZVzV6YkdGMFpTZzJPREkxTGpjc01Da2lQangxYzJVZ1pHRjBZUzFqUFNJeU9TSWdlR3hwYm1zNmFISmxaajBpSTAxS1dDMDFPQzFVUlZndFRpMHlPU0l2UGp3dlp6NDhaeUJrWVhSaExXMXRiQzF1YjJSbFBTSnRieUlnZEhKaGJuTm1iM0p0UFNKMGNtRnVjMnhoZEdVb056UTVNaTQxTERBcElqNDhkWE5sSUdSaGRHRXRZejBpTTBRaUlIaHNhVzVyT21oeVpXWTlJaU5OU2xndE5UZ3RWRVZZTFU0dE0wUWlMejQ4TDJjK1BHY2daR0YwWVMxdGJXd3RibTlrWlQwaWJXa2lJSFJ5WVc1elptOXliVDBpZEhKaGJuTnNZWFJsS0RnMU5EZ3VNaXd3S1NJK1BIVnpaU0JrWVhSaExXTTlJakZFTkRORElpQjRiR2x1YXpwb2NtVm1QU0lqVFVwWUxUVTRMVlJGV0MxSkxURkVORE5ESWk4K1BDOW5Qand2Wno0OEwyYytQQzl6ZG1jKyIsCgkiUmVhbFZpZXdTaXplSnNvbiIgOiAie1wiaGVpZ2h0XCI6NDEwLjcxNDMwMjA2Mjk4ODMsXCJ3aWR0aFwiOjMxOTYuNDI4NTI3ODMyMDMxMn0iCn0K"/>
    </extobj>
    <extobj name="2384804F-3998-4D57-9195-F3826E402611-5">
      <extobjdata type="2384804F-3998-4D57-9195-F3826E402611" data="ewoJIkltZ1NldHRpbmdKc29uIiA6ICJ7XCJoZWlnaHRcIjoxNy44NTcxNDI4NTcxNDI4NTQsXCJ3aWR0aFwiOjg3LjQ5OTk5OTk5OTk5OTk5fSIsCgkiTGF0ZXgiIDogIlxuVmFyKFxcZXBzaWxvbik9IFxcT21lZ2EiLAoJIkxhdGV4SW1nQmFzZTY0IiA6ICJQSE4yWnlCNGJXeHVjejBpYUhSMGNEb3ZMM2QzZHk1M015NXZjbWN2TWpBd01DOXpkbWNpSUhkcFpIUm9QU0l4TVM0eU9EWmxlQ0lnYUdWcFoyaDBQU0l5TGpJMk1tVjRJaUJ5YjJ4bFBTSnBiV2NpSUdadlkzVnpZV0pzWlQwaVptRnNjMlVpSUhacFpYZENiM2c5SWpBZ0xUYzFNQ0EwT1RnNExqWWdNVEF3TUNJZ2VHMXNibk02ZUd4cGJtczlJbWgwZEhBNkx5OTNkM2N1ZHpNdWIzSm5MekU1T1RrdmVHeHBibXNpSUdGeWFXRXRhR2xrWkdWdVBTSjBjblZsSWlCemRIbHNaVDBpZG1WeWRHbGpZV3d0WVd4cFoyNDZJQzB3TGpVMk5tVjRPeUJ0WVhndGQybGtkR2c2SURrNEpUc2lQanhrWldaelBqeHdZWFJvSUdsa1BTSk5TbGd0TWkxVVJWZ3RTUzB4UkRRME9TSWdaRDBpVFRVeUlEWTBPRkUxTWlBMk56QWdOalVnTmpnelNEYzJVVEV4T0NBMk9EQWdNVGd4SURZNE1GRXlPVGtnTmpnd0lETXlNQ0EyT0ROSU16TXdVVE16TmlBMk56Y2dNek0ySURZM05GUXpNelFnTmpVMlVUTXlPU0EyTkRFZ016STFJRFl6TjBnek1EUlJNamd5SURZek5TQXlOelFnTmpNMVVUSTBOU0EyTXpBZ01qUXlJRFl5TUZFeU5ESWdOakU0SURJM01TQXpOamxVTXpBeElERXhPRXd6TnpRZ01qTTFVVFEwTnlBek5USWdOVEl3SURRM01WUTFPVFVnTlRrMFVUVTVPU0EyTURFZ05UazVJRFl3T1ZFMU9Ua2dOak16SURVMU5TQTJNemRSTlRNM0lEWXpOeUExTXpjZ05qUTRVVFV6TnlBMk5Ea2dOVE01SURZMk1WRTFORElnTmpjMUlEVTBOU0EyTnpsVU5UVTRJRFk0TTFFMU5qQWdOamd6SURVM01DQTJPRE5VTmpBMElEWTRNbFEyTmpnZ05qZ3hVVGN6TnlBMk9ERWdOelUxSURZNE0wZzNOakpSTnpZNUlEWTNOaUEzTmprZ05qY3lVVGMyT1NBMk5UVWdOell3SURZME1GRTNOVGNnTmpNM0lEYzBNeUEyTXpkUk56TXdJRFl6TmlBM01Ua2dOak0xVkRZNU9DQTJNekJVTmpneUlEWXlNMVEyTnpBZ05qRTFWRFkyTUNBMk1EaFVOalV5SURVNU9WUTJORFVnTlRreVREUTFNaUF5T0RKUk1qY3lJQzA1SURJMk5pQXRNVFpSTWpZeklDMHhPQ0F5TlRrZ0xUSXhUREkwTVNBdE1qSklNak0wVVRJeE5pQXRNaklnTWpFMklDMHhOVkV5TVRNZ0xUa2dNVGMzSURNd05WRXhNemtnTmpJeklERXpPQ0EyTWpaUk1UTXpJRFl6TnlBM05pQTJNemRJTlRsUk5USWdOalF5SURVeUlEWTBPRm9pTHo0OGNHRjBhQ0JwWkQwaVRVcFlMVEl0VkVWWUxVa3RNVVEwTkVVaUlHUTlJazB6TXlBeE5UZFJNek1nTWpVNElERXdPU0F6TkRsVU1qZ3dJRFEwTVZFek16RWdORFF4SURNM01DQXpPVEpSTXpnMklEUXlNaUEwTVRZZ05ESXlVVFF5T1NBME1qSWdORE01SURReE5GUTBORGtnTXprMFVUUTBPU0F6T0RFZ05ERXlJREl6TkZRek56UWdOamhSTXpjMElEUXpJRE00TVNBek5WUTBNRElnTWpaUk5ERXhJREkzSURReU1pQXpOVkUwTkRNZ05UVWdORFl6SURFek1WRTBOamtnTVRVeElEUTNNeUF4TlRKUk5EYzFJREUxTXlBME9ETWdNVFV6U0RRNE4xRTFNRFlnTVRVeklEVXdOaUF4TkRSUk5UQTJJREV6T0NBMU1ERWdNVEUzVkRRNE1TQTJNMVEwTkRrZ01UTlJORE0ySURBZ05ERTNJQzA0VVRRd09TQXRNVEFnTXpreklDMHhNRkV6TlRrZ0xURXdJRE16TmlBMVZETXdOaUF6Tmt3ek1EQWdOVEZSTWprNUlEVXlJREk1TmlBMU1GRXlPVFFnTkRnZ01qa3lJRFEyVVRJek15QXRNVEFnTVRjeUlDMHhNRkV4TVRjZ0xURXdJRGMxSURNd1ZETXpJREUxTjFwTk16VXhJRE15T0ZFek5URWdNek0wSURNME5pQXpOVEJVTXpJeklETTROVlF5TnpjZ05EQTFVVEkwTWlBME1EVWdNakV3SURNM05GUXhOakFnTWprelVURXpNU0F5TVRRZ01URTVJREV5T1ZFeE1Ua2dNVEkySURFeE9TQXhNVGhVTVRFNElERXdObEV4TVRnZ05qRWdNVE0ySURRMFZERTNPU0F5TmxFeU1UY2dNallnTWpVMElEVTVWREk1T0NBeE1UQlJNekF3SURFeE5DQXpNalVnTWpFM1ZETTFNU0F6TWpoYUlpOCtQSEJoZEdnZ2FXUTlJazFLV0MweUxWUkZXQzFKTFRGRU5EVkdJaUJrUFNKTk1qRWdNamczVVRJeUlESTVNQ0F5TXlBeU9UVlVNamdnTXpFM1ZETTRJRE0wT0ZRMU15QXpPREZVTnpNZ05ERXhWRGs1SURRek0xUXhNeklnTkRReVVURTJNU0EwTkRJZ01UZ3pJRFF6TUZReU1UUWdOREE0VkRJeU5TQXpPRGhSTWpJM0lETTRNaUF5TWpnZ016Z3lWREl6TmlBek9EbFJNamcwSURRME1TQXpORGNnTkRReFNETTFNRkV6T1RnZ05EUXhJRFF5TWlBME1EQlJORE13SURNNE1TQTBNekFnTXpZelVUUXpNQ0F6TXpNZ05ERTNJRE14TlZRek9URWdNamt5VkRNMk5pQXlPRGhSTXpRMklESTRPQ0F6TXpRZ01qazVWRE15TWlBek1qaFJNekl5SURNM05pQXpOemdnTXpreVVUTTFOaUEwTURVZ016UXlJRFF3TlZFeU9EWWdOREExSURJek9TQXpNekZSTWpJNUlETXhOU0F5TWpRZ01qazRWREU1TUNBeE5qVlJNVFUySURJMUlERTFNU0F4TmxFeE16Z2dMVEV4SURFd09DQXRNVEZST1RVZ0xURXhJRGczSUMwMVZEYzJJRGRVTnpRZ01UZFJOelFnTXpBZ01URTBJREU0T1ZReE5UUWdNelkyVVRFMU5DQTBNRFVnTVRJNElEUXdOVkV4TURjZ05EQTFJRGt5SURNM04xUTJPQ0F6TVRaVU5UY2dNamd3VVRVMUlESTNPQ0EwTVNBeU56aElNamRSTWpFZ01qZzBJREl4SURJNE4xb2lMejQ4Y0dGMGFDQnBaRDBpVFVwWUxUS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JdFZFVllMVWt0TVVRM01UWWlJR1E5SWsweU1qY2dMVEV4VVRFME9TQXRNVEVnT1RVZ05ERlVOREFnTVRjMFVUUXdJREkyTWlBNE55QXpNakpSTVRJeElETTJOeUF4TnpNZ016azJWREk0TnlBME16QlJNamc1SURRek1TQXpNamtnTkRNeFNETTJOMUV6T0RJZ05ESTJJRE00TWlBME1URlJNemd5SURNNE5TQXpOREVnTXpnMVNETXlOVWd6TVRKUk1Ua3hJRE00TlNBeE5UUWdNamMzVERFMU1DQXlOalZJTXpJM1VUTTBNQ0F5TlRZZ016UXdJREkwTmxFek5EQWdNakk0SURNeU1DQXlNVGxJTVRNNFZqSXhOMUV4TWpnZ01UZzNJREV5T0NBeE5ETlJNVEk0SURjM0lERTJNQ0ExTWxReU16RWdNalpSTWpVNElESTJJREk0TkNBek5sUXpNallnTlRkVU16UXpJRFk0VVRNMU1DQTJPQ0F6TlRRZ05UaFVNelU0SURNNVVUTTFPQ0F6TmlBek5UY2dNelZSTXpVMElETXhJRE16TnlBeU1WUXlPRGtnTUZReU1qY2dMVEV4V2lJdlBqeHdZWFJvSUdsa1BTSk5TbGd0TW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UxWUkZXQzFPTFROQk9TSWdaRDBpVFRVMUlEUTFORkUxTlNBMU1ETWdOelVnTlRRMlZERXlOeUEyTVRkVU1UazNJRFkyTlZReU56SWdOamsxVkRNek55QTNNRFJJTXpVeVVUTTVOaUEzTURRZ05EQTBJRGN3TTFFMU1qY2dOamczSURVNU5pQTJNVFZVTmpZMklEUTFORkUyTmpZZ016a3lJRFl6TlNBek16QlVOVFU1SURJd01GUTBPVGtnT0ROV09EQklOVFF6VVRVNE9TQTRNU0EyTURBZ09ETlVOakUzSURrelVUWXlNaUF4TURJZ05qSTVJREV6TlZRMk16WWdNVGN5VERZek55QXhOemRJTmpjM1ZqRTNOVXcyTmpBZ09EbFJOalExSURNZ05qUTBJREpXTUVnMU5USklORGc0VVRRMk1TQXdJRFExTmlBelZEUTFNU0F5TUZFME5URWdPRGtnTkRrNUlESXpOVlExTkRnZ05EVTFVVFUwT0NBMU1USWdOVE13SURVMU5WUTBPRE1nTmpJeVZEUXlOQ0EyTlRaVU16WXhJRFkyT0ZFek16SWdOalk0SURNd015QTJOVGhVTWpReklEWXlObFF4T1RNZ05UWXdWREUzTkNBME5UWlJNVGMwSURNNE1DQXlNaklnTWpNelZESTNNQ0F5TUZFeU56QWdOeUF5TmpNZ01FZzNOMVl5VVRjMklETWdOakVnT0RsTU5EUWdNVGMxVmpFM04wZzRORXc0TlNBeE56SlJPRFVnTVRjeElEZzRJREUxTlZRNU5pQXhNVGxVTVRBMElEa3pVVEV3T1NBNE5pQXhNakFnT0RSVU1UYzRJRGd3U0RJeU1sWTRNMUV5TURZZ01UTXlJREUyTWlBeE9UbFVPRGNnTXpJNVZEVTFJRFExTkZvaUx6NDhMMlJsWm5NK1BHY2djM1J5YjJ0bFBTSmpkWEp5Wlc1MFEyOXNiM0lpSUdacGJHdzlJbU4xY25KbGJuUkRiMnh2Y2lJZ2MzUnliMnRsTFhkcFpIUm9QU0l3SWlCMGNtRnVjMlp2Y20wOUluTmpZV3hsS0RFc0xURXBJajQ4WnlCa1lYUmhMVzF0YkMxdWIyUmxQU0p0WVhSb0lqNDhaeUJrWVhSaExXMXRiQzF1YjJSbFBTSnRhU0krUEhWelpTQmtZWFJoTFdNOUlqRkVORFE1SWlCNGJHbHVhenBvY21WbVBTSWpUVXBZTFRJdFZFVllMVWt0TVVRME5Ea2lMejQ4TDJjK1BHY2daR0YwWVMxdGJXd3RibTlrWlQwaWJXa2lJSFJ5WVc1elptOXliVDBpZEhKaGJuTnNZWFJsS0RjMk9Td3dLU0krUEhWelpTQmtZWFJoTFdNOUlqRkVORFJGSWlCNGJHbHVhenBvY21WbVBTSWpUVXBZTFRJdFZFVllMVWt0TVVRME5FVWlMejQ4TDJjK1BHY2daR0YwWVMxdGJXd3RibTlrWlQwaWJXa2lJSFJ5WVc1elptOXliVDBpZEhKaGJuTnNZWFJsS0RFeU9UZ3NNQ2tpUGp4MWMyVWdaR0YwWVMxalBTSXhSRFExUmlJZ2VHeHBibXM2YUhKbFpqMGlJMDFLV0MweUxWUkZXQzFKTFRGRU5EVkdJaTgrUEM5blBqeG5JR1JoZEdFdGJXMXNMVzV2WkdVOUltMXZJaUIwY21GdWMyWnZjbTA5SW5SeVlXNXpiR0YwWlNneE56UTVMREFwSWo0OGRYTmxJR1JoZEdFdFl6MGlNamdpSUhoc2FXNXJPbWh5WldZOUlpTk5TbGd0TWkxVVJWZ3RUaTB5T0NJdlBqd3ZaejQ4WnlCa1lYUmhMVzF0YkMxdWIyUmxQU0p0YVNJZ2RISmhibk5tYjNKdFBTSjBjbUZ1YzJ4aGRHVW9NakV6T0N3d0tTSStQSFZ6WlNCa1lYUmhMV005SWpGRU56RTJJaUI0YkdsdWF6cG9jbVZtUFNJalRVcFlMVEl0VkVWWUxVa3RNVVEzTVRZaUx6NDhMMmMrUEdjZ1pHRjBZUzF0Yld3dGJtOWtaVDBpYlc4aUlIUnlZVzV6Wm05eWJUMGlkSEpoYm5Oc1lYUmxLREkxTkRRc01Da2lQangxYzJVZ1pHRjBZUzFqUFNJeU9TSWdlR3hwYm1zNmFISmxaajBpSTAxS1dDMHlMVlJGV0MxT0xUSTVJaTgrUEM5blBqeG5JR1JoZEdFdGJXMXNMVzV2WkdVOUltMXZJaUIwY21GdWMyWnZjbTA5SW5SeVlXNXpiR0YwWlNnek1qRXdMamdzTUNraVBqeDFjMlVnWkdGMFlTMWpQU0l6UkNJZ2VHeHBibXM2YUhKbFpqMGlJMDFLV0MweUxWUkZXQzFPTFRORUlpOCtQQzluUGp4bklHUmhkR0V0Ylcxc0xXNXZaR1U5SW0xcElpQjBjbUZ1YzJadmNtMDlJblJ5WVc1emJHRjBaU2cwTWpZMkxqWXNNQ2tpUGp4MWMyVWdaR0YwWVMxalBTSXpRVGtpSUhoc2FXNXJPbWh5WldZOUlpTk5TbGd0TWkxVVJWZ3RUaTB6UVRraUx6NDhMMmMrUEM5blBqd3ZaejQ4TDNOMlp6ND0iLAoJIlJlYWxWaWV3U2l6ZUpzb24iIDogIntcImhlaWdodFwiOjM1Ny4xNDI4NjgwNDE5OTIyLFwid2lkdGhcIjoxNzUwfSIKfQo="/>
    </extobj>
    <extobj name="2384804F-3998-4D57-9195-F3826E402611-6">
      <extobjdata type="2384804F-3998-4D57-9195-F3826E402611" data="ewoJIkltZ1NldHRpbmdKc29uIiA6ICJ7XCJoZWlnaHRcIjoyMy4yMTQyODU3MTQyODU3MSxcIndpZHRoXCI6Mjc2Ljc4NTcxNDI4NTcxNDN9IiwKCSJMYXRleCIgOiAiXG5WYXIoXFxoYXR7XFxiZXRhfSk9KFheVFgpXnstMX1YXlRcXE9tZWdhICBYKFheVFgpXnstMX0iLAoJIkxhdGV4SW1nQmFzZTY0IiA6ICJQSE4yWnlCNGJXeHVjejBpYUhSMGNEb3ZMM2QzZHk1M015NXZjbWN2TWpBd01DOXpkbWNpSUhkcFpIUm9QU0l6TlM0ME9EbGxlQ0lnYUdWcFoyaDBQU0l5TGprNU0yVjRJaUJ5YjJ4bFBTSnBiV2NpSUdadlkzVnpZV0pzWlQwaVptRnNjMlVpSUhacFpYZENiM2c5SWpBZ0xURXdOek1nTVRVMk9EVXVPU0F4TXpJeklpQjRiV3h1Y3pwNGJHbHVhejBpYUhSMGNEb3ZMM2QzZHk1M015NXZjbWN2TVRrNU9TOTRiR2x1YXlJZ1lYSnBZUzFvYVdSa1pXNDlJblJ5ZFdVaUlITjBlV3hsUFNKMlpYSjBhV05oYkMxaGJHbG5iam9nTFRBdU5UWTJaWGc3SUcxaGVDMTNhV1IwYURvZ09UZ2xPeUkrUEdSbFpuTStQSEJoZEdnZ2FXUTlJazFLV0MweE1qZ3RWRVZZTFVrdE1VUTBORGtpSUdROUlrMDFNaUEyTkRoUk5USWdOamN3SURZMUlEWTRNMGczTmxFeE1UZ2dOamd3SURFNE1TQTJPREJSTWprNUlEWTRNQ0F6TWpBZ05qZ3pTRE16TUZFek16WWdOamMzSURNek5pQTJOelJVTXpNMElEWTFObEV6TWprZ05qUXhJRE15TlNBMk16ZElNekEwVVRJNE1pQTJNelVnTWpjMElEWXpOVkV5TkRVZ05qTXdJREkwTWlBMk1qQlJNalF5SURZeE9DQXlOekVnTXpZNVZETXdNU0F4TVRoTU16YzBJREl6TlZFME5EY2dNelV5SURVeU1DQTBOekZVTlRrMUlEVTVORkUxT1RrZ05qQXhJRFU1T1NBMk1EbFJOVGs1SURZek15QTFOVFVnTmpNM1VUVXpOeUEyTXpjZ05UTTNJRFkwT0ZFMU16Y2dOalE1SURVek9TQTJOakZSTlRReUlEWTNOU0ExTkRVZ05qYzVWRFUxT0NBMk9ETlJOVFl3SURZNE15QTFOekFnTmpnelZEWXdOQ0EyT0RKVU5qWTRJRFk0TVZFM016Y2dOamd4SURjMU5TQTJPRE5JTnpZeVVUYzJPU0EyTnpZZ056WTVJRFkzTWxFM05qa2dOalUxSURjMk1DQTJOREJSTnpVM0lEWXpOeUEzTkRNZ05qTTNVVGN6TUNBMk16WWdOekU1SURZek5WUTJPVGdnTmpNd1ZEWTRNaUEyTWpOVU5qY3dJRFl4TlZRMk5qQWdOakE0VkRZMU1pQTFPVGxVTmpRMUlEVTVNa3cwTlRJZ01qZ3lVVEkzTWlBdE9TQXlOallnTFRFMlVUSTJNeUF0TVRnZ01qVTVJQzB5TVV3eU5ERWdMVEl5U0RJek5GRXlNVFlnTFRJeUlESXhOaUF0TVRWUk1qRXpJQzA1SURFM055QXpNRFZSTVRNNUlEWXlNeUF4TXpnZ05qSTJVVEV6TXlBMk16Y2dOellnTmpNM1NEVTVVVFV5SURZME1pQTFNaUEyTkRoYUlpOCtQSEJoZEdnZ2FXUTlJazFLV0MweE1qZ3RWRVZZTFVrdE1VUTBORVVpSUdROUlrMHpNeUF4TlRkUk16TWdNalU0SURFd09TQXpORGxVTWpnd0lEUTBNVkV6TXpFZ05EUXhJRE0zTUNBek9USlJNemcySURReU1pQTBNVFlnTkRJeVVUUXlPU0EwTWpJZ05ETTVJRFF4TkZRME5Ea2dNemswVVRRME9TQXpPREVnTkRFeUlESXpORlF6TnpRZ05qaFJNemMwSURReklETTRNU0F6TlZRME1ESWdNalpSTkRFeElESTNJRFF5TWlBek5WRTBORE1nTlRVZ05EWXpJREV6TVZFME5qa2dNVFV4SURRM015QXhOVEpSTkRjMUlERTFNeUEwT0RNZ01UVXpTRFE0TjFFMU1EWWdNVFV6SURVd05pQXhORFJSTlRBMklERXpPQ0ExTURFZ01URTNWRFE0TVNBMk0xUTBORGtnTVROUk5ETTJJREFnTkRFM0lDMDRVVFF3T1NBdE1UQWdNemt6SUMweE1GRXpOVGtnTFRFd0lETXpOaUExVkRNd05pQXpOa3d6TURBZ05URlJNams1SURVeUlESTVOaUExTUZFeU9UUWdORGdnTWpreUlEUTJVVEl6TXlBdE1UQWdNVGN5SUMweE1GRXhNVGNnTFRFd0lEYzFJRE13VkRNeklERTFOMXBOTXpVeElETXlPRkV6TlRFZ016TTBJRE0wTmlBek5UQlVNekl6SURNNE5WUXlOemNnTkRBMVVUSTBNaUEwTURVZ01qRXdJRE0zTkZReE5qQWdNamt6VVRFek1TQXlNVFFnTVRFNUlERXlPVkV4TVRrZ01USTJJREV4T1NBeE1UaFVNVEU0SURFd05sRXhNVGdnTmpFZ01UTTJJRFEwVkRFM09TQXlObEV5TVRjZ01qWWdNalUwSURVNVZESTVPQ0F4TVRCUk16QXdJREV4TkNBek1qVWdNakUzVkRNMU1TQXpNamhhSWk4K1BIQmhkR2dnYVdROUlrMUtXQzB4TWpndFZFVllMVWt0TVVRME5VWWlJR1E5SWsweU1TQXlPRGRSTWpJZ01qa3dJREl6SURJNU5WUXlPQ0F6TVRkVU16Z2dNelE0VkRVeklETTRNVlEzTXlBME1URlVPVGtnTkRNelZERXpNaUEwTkRKUk1UWXhJRFEwTWlBeE9ETWdORE13VkRJeE5DQTBNRGhVTWpJMUlETTRPRkV5TWpjZ016Z3lJREl5T0NBek9ESlVNak0ySURNNE9WRXlPRFFnTkRReElETTBOeUEwTkRGSU16VXdVVE01T0NBME5ERWdOREl5SURRd01GRTBNekFnTXpneElEUXpNQ0F6TmpOUk5ETXdJRE16TXlBME1UY2dNekUxVkRNNU1TQXlPVEpVTXpZMklESTRPRkV6TkRZZ01qZzRJRE16TkNBeU9UbFVNekl5SURNeU9GRXpNaklnTXpjMklETTNPQ0F6T1RKUk16VTJJRFF3TlNBek5ESWdOREExVVRJNE5pQTBNRFVnTWpNNUlETXpNVkV5TWprZ016RTFJREl5TkNBeU9UaFVNVGt3SURFMk5WRXhOVFlnTWpVZ01UVXhJREUyVVRFek9DQXRNVEVnTVRBNElDMHhNVkU1TlNBdE1URWdPRGNnTFRWVU56WWdOMVEzTkNBeE4xRTNOQ0F6TUNBeE1UUWdNVGc1VkRFMU5DQXpOalpSTVRVMElEUXdOU0F4TWpnZ05EQTFVVEV3TnlBME1EVWdPVElnTXpjM1ZEWTRJRE14TmxRMU55QXlPREJSTlRVZ01qYzRJRFF4SURJM09FZ3lOMUV5TVNBeU9EUWdNakVnTWpnM1dpSXZQanh3WVhSb0lHbGtQU0pOU2xndE1USTR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E1qZ3RWRVZZTFVrdE1VUTJSa1FpSUdROUlrMHlPU0F0TVRrMFVUSXpJQzB4T0RnZ01qTWdMVEU0TmxFeU15QXRNVGd6SURFd01pQXhNelJVTVRnMklEUTJOVkV5TURnZ05UTXpJREkwTXlBMU9EUlVNekE1SURZMU9GRXpOalVnTnpBMUlEUXlPU0EzTURWSU5ETXhVVFE1TXlBM01EVWdOVE16SURZMk4xUTFOek1nTlRjd1VUVTNNeUEwTmpVZ05EWTVJRE01Tmt3ME9ESWdNemd6VVRVek15QXpNeklnTlRNeklESTFNbEUxTXpNZ01UTTVJRFEwT0NBMk5WUXlOVGNnTFRFd1VUSXlOeUF0TVRBZ01qQXpJQzB5VkRFMk5TQXhOMVF4TkRNZ05EQlVNVE14SURVNVZERXlOaUEyTlV3Mk1pQXRNVGc0VVRZd0lDMHhPVFFnTkRJZ0xURTVORWd5T1ZwTk16VXpJRFF6TVZFek9USWdORE14SURReU55QTBNVGxNTkRNeUlEUXlNbEUwTXpZZ05ESTJJRFF6T1NBME1qbFVORFE1SURRek9WUTBOakVnTkRVelZEUTNNaUEwTnpGVU5EZzBJRFE1TlZRME9UTWdOVEkwVkRVd01TQTFOakJSTlRBeklEVTJPU0ExTURNZ05Ua3pVVFV3TXlBMk1URWdOVEF5SURZeE5sRTBPRGNnTmpZM0lEUXlOaUEyTmpkUk16ZzBJRFkyTnlBek5EY2dOalF6VkRJNE5pQTFPREpVTWpRM0lEVXhORlF5TWpRZ05EVTFVVEl4T1NBME16a2dNVGcySURNd09GUXhOVElnTVRZNFVURTFNU0F4TmpNZ01UVXhJREUwTjFFeE5URWdPVGtnTVRjeklEWTRVVEl3TkNBeU5pQXlOakFnTWpaUk16QXlJREkySURNME9TQTFNVlEwTWpVZ01UTTNVVFEwTVNBeE56RWdORFE1SURJeE5GUTBOVGNnTWpjNVVUUTFOeUF6TXpjZ05ESXlJRE0zTWxFek9EQWdNelU0SURNME55QXpOVGhJTXpNM1VUSTFPQ0F6TlRnZ01qVTRJRE00T1ZFeU5UZ2dNemsySURJMk1TQTBNRE5STWpjMUlEUXpNU0F6TlRNZ05ETXhXaUl2UGp4d1lYUm9JR2xrUFNKTlNsZ3RNVEk0TFZSRldDMU9MVFZGSWlCa1BTSk5NVEV5SURVMk1Fd3lORGtnTmprMFRESTFOeUEyT0RaUk16ZzNJRFUyTWlBek9EY2dOVFl3VERNMk1TQTFNekZSTXpVNUlEVXpNaUF6TURNZ05UZ3hUREkxTUNBMk1qZE1NVGsxSURVNE1GRXhPRElnTlRZNUlERTJPU0ExTlRkVU1UUTRJRFV6T0V3eE5EQWdOVE15VVRFek9DQTFNekFnTVRJMUlEVTBOa3d4TVRJZ05UWXdXaUl2UGp4d1lYUm9JR2xrUFNKTlNsZ3RNVEk0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VRJNE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USTRMVlJGV0MxSkxURkVORFJDSWlCa1BTSk5ORElnTUVnME1GRXlOaUF3SURJMklERXhVVEkySURFMUlESTVJREkzVVRNeklEUXhJRE0ySURRelZEVTFJRFEyVVRFME1TQTBPU0F4T1RBZ09UaFJNakF3SURFd09DQXpNRFlnTWpJMFZEUXhNU0F6TkRKUk16QXlJRFl5TUNBeU9UY2dOakkxVVRJNE9DQTJNellnTWpNMElEWXpOMGd5TURaUk1qQXdJRFkwTXlBeU1EQWdOalExVkRJd01pQTJOalJSTWpBMklEWTNOeUF5TVRJZ05qZ3pTREl5TmxFeU5qQWdOamd4SURNME55QTJPREZSTXpnd0lEWTRNU0EwTURnZ05qZ3hWRFExTXlBMk9ESlVORGN6SURZNE1sRTBPVEFnTmpneUlEUTVNQ0EyTnpGUk5Ea3dJRFkzTUNBME9EZ2dOalU0VVRRNE5DQTJORE1nTkRneElEWTBNRlEwTmpVZ05qTTNVVFF6TkNBMk16UWdOREV4SURZeU1FdzBPRGdnTkRJMlREVTBNU0EwT0RWUk5qUTJJRFU1T0NBMk5EWWdOakV3VVRZME5pQTJNamdnTmpJeUlEWXpOVkUyTVRjZ05qTTFJRFl3T1NBMk16ZFJOVGswSURZek55QTFPVFFnTmpRNFVUVTVOQ0EyTlRBZ05UazJJRFkyTkZFMk1EQWdOamMzSURZd05pQTJPRE5JTmpFNFVUWXhPU0EyT0RNZ05qUXpJRFk0TTFRMk9UY2dOamd4VkRjek9DQTJPREJST0RJNElEWTRNQ0E0TXpjZ05qZ3pTRGcwTlZFNE5USWdOamMySURnMU1pQTJOekpST0RVd0lEWTBOeUE0TkRBZ05qTTNTRGd5TkZFM09UQWdOak0ySURjMk15QTJNamhVTnpJeUlEWXhNVlEyT1RnZ05Ua3pURFk0TnlBMU9EUlJOamczSURVNE5TQTFPVElnTkRnd1REVXdOU0F6T0RSUk5UQTFJRE00TXlBMU16WWdNekEwVkRZd01TQXhOREpVTmpNNElEVTJVVFkwT0NBME55QTJPVGtnTkRaUk56TTBJRFEySURjek5DQXpOMUUzTXpRZ016VWdOek15SURJelVUY3lPQ0EzSURjeU5TQTBWRGN4TVNBeFVUY3dPQ0F4SURZM09DQXhWRFU0T1NBeVVUVXlPQ0F5SURRNU5pQXlWRFEyTVNBeFVUUTBOQ0F4SURRME5DQXhNRkUwTkRRZ01URWdORFEySURJMVVUUTBPQ0F6TlNBME5UQWdNemxVTkRVMUlEUTBWRFEyTkNBME5sUTBPREFnTkRkVU5UQTJJRFUwVVRVeU15QTJNaUExTWpNZ05qUlJOVEl5SURZMElEUTNOaUF4T0RGTU5ESTVJREk1T1ZFeU5ERWdPVFVnTWpNMklEZzBVVEl6TWlBM05pQXlNeklnTnpKUk1qTXlJRFV6SURJMk1TQTBOMUV5TmpJZ05EY2dNalkzSURRM1ZESTNNeUEwTmxFeU56WWdORFlnTWpjM0lEUTJWREk0TUNBME5WUXlPRE1nTkRKVU1qZzBJRE0xVVRJNE5DQXlOaUF5T0RJZ01UbFJNamM1SURZZ01qYzJJRFJVTWpZeElERlJNalU0SURFZ01qUXpJREZVTWpBeElESlVNVFF5SURKUk5qUWdNaUEwTWlBd1dpSXZQanh3WVhSb0lHbGtQU0pOU2xndE1USTRMVlJGV0MxSkxURkVORFEzSWlCa1BTSk5OREFnTkRNM1VUSXhJRFF6TnlBeU1TQTBORFZSTWpFZ05EVXdJRE0zSURVd01WUTNNU0EyTURKTU9EZ2dOalV4VVRreklEWTJPU0F4TURFZ05qYzNTRFUyT1VnMk5UbFJOamt4SURZM055QTJPVGNnTmpjMlZEY3dOQ0EyTmpkUk56QTBJRFkyTVNBMk9EY2dOVFV6VkRZMk9DQTBORFJSTmpZNElEUXpOeUEyTkRrZ05ETTNVVFkwTUNBME16Y2dOak0zSURRek4xUTJNekVnTkRReVREWXlPU0EwTkRWUk5qSTVJRFExTVNBMk16VWdORGt3VkRZME1TQTFOVEZSTmpReElEVTROaUEyTWpnZ05qQTBWRFUzTXlBMk1qbFJOVFk0SURZek1DQTFNVFVnTmpNeFVUUTJPU0EyTXpFZ05EVTNJRFl6TUZRME16a2dOakl5VVRRek9DQTJNakVnTXpZNElETTBNMVF5T1RnZ05qQlJNams0SURRNElETTROaUEwTmxFME1UZ2dORFlnTkRJM0lEUTFWRFF6TmlBek5sRTBNellnTXpFZ05ETXpJREl5VVRReU9TQTBJRFF5TkNBeFREUXlNaUF3VVRReE9TQXdJRFF4TlNBd1VUUXhNQ0F3SURNMk15QXhWREl5T0NBeVVUazVJRElnTmpRZ01FZzBPVkUwTXlBMklEUXpJRGxVTkRVZ01qZFJORGtnTkRBZ05UVWdORFpJT0ROSU9UUlJNVGMwSURRMklERTRPU0ExTlZFeE9UQWdOVFlnTVRreElEVTJVVEU1TmlBMU9TQXlNREVnTnpaVU1qUXhJREl6TTFFeU5UZ2dNekF4SURJMk9TQXpORFJSTXpNNUlEWXhPU0F6TXprZ05qSTFVVE16T1NBMk16QWdNekV3SURZek1FZ3lOemxSTWpFeUlEWXpNQ0F4T1RFZ05qSTBVVEUwTmlBMk1UUWdNVEl4SURVNE0xUTJOeUEwTmpkUk5qQWdORFExSURVM0lEUTBNVlEwTXlBME16ZElOREJhSWk4K1BIQmhkR2dnYVdROUlrMUtXQzB4TWpndFZFVllMVTR0TWpJeE1pSWdaRDBpVFRnMElESXpOMVE0TkNBeU5UQlVPVGdnTWpjd1NEWTNPVkUyT1RRZ01qWXlJRFk1TkNBeU5UQlVOamM1SURJek1FZzVPRkU0TkNBeU16Y2dPRFFnTWpVd1dpSXZQanh3WVhSb0lHbGtQU0pOU2xndE1USTR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FeU9DMVVSVmd0VGkwelFUa2lJR1E5SWswMU5TQTBOVFJSTlRVZ05UQXpJRGMxSURVME5sUXhNamNnTmpFM1ZERTVOeUEyTmpWVU1qY3lJRFk1TlZRek16Y2dOekEwU0RNMU1sRXpPVFlnTnpBMElEUXdOQ0EzTUROUk5USTNJRFk0TnlBMU9UWWdOakUxVkRZMk5pQTBOVFJSTmpZMklETTVNaUEyTXpVZ016TXdWRFUxT1NBeU1EQlVORGs1SURnelZqZ3dTRFUwTTFFMU9Ea2dPREVnTmpBd0lEZ3pWRFl4TnlBNU0xRTJNaklnTVRBeUlEWXlPU0F4TXpWVU5qTTJJREUzTWt3Mk16Y2dNVGMzU0RZM04xWXhOelZNTmpZd0lEZzVVVFkwTlNBeklEWTBOQ0F5VmpCSU5UVXlTRFE0T0ZFME5qRWdNQ0EwTlRZZ00xUTBOVEVnTWpCUk5EVXhJRGc1SURRNU9TQXlNelZVTlRRNElEUTFOVkUxTkRnZ05URXlJRFV6TUNBMU5UVlVORGd6SURZeU1sUTBNalFnTmpVMlZETTJNU0EyTmpoUk16TXlJRFkyT0NBek1ETWdOalU0VkRJME15QTJNalpVTVRreklEVTJNRlF4TnpRZ05EVTJVVEUzTkNBek9EQWdNakl5SURJek0xUXlOekFnTWpCUk1qY3dJRGNnTWpZeklEQklOemRXTWxFM05pQXpJRFl4SURnNVREUTBJREUzTlZZeE56ZElPRFJNT0RVZ01UY3lVVGcxSURFM01TQTRPQ0F4TlRWVU9UWWdNVEU1VkRFd05DQTVNMUV4TURrZ09EWWdNVEl3SURnMFZERTNPQ0E0TUVneU1qSldPRE5STWpBMklERXpNaUF4TmpJZ01UazVWRGczSURNeU9WUTFOU0EwTlRSYUlpOCtQQzlrWldaelBqeG5JSE4wY205clpUMGlZM1Z5Y21WdWRFTnZiRzl5SWlCbWFXeHNQU0pqZFhKeVpXNTBRMjlzYjNJaUlITjBjbTlyWlMxM2FXUjBhRDBpTUNJZ2RISmhibk5tYjNKdFBTSnpZMkZzWlNneExDMHhLU0krUEdjZ1pHRjBZUzF0Yld3dGJtOWtaVDBpYldGMGFDSStQR2NnWkdGMFlTMXRiV3d0Ym05a1pUMGliV2tpUGp4MWMyVWdaR0YwWVMxalBTSXhSRFEwT1NJZ2VHeHBibXM2YUhKbFpqMGlJMDFLV0MweE1qZ3RWRVZZTFVrdE1VUTBORGtpTHo0OEwyYytQR2NnWkdGMFlTMXRiV3d0Ym05a1pUMGliV2tpSUhSeVlXNXpabTl5YlQwaWRISmhibk5zWVhSbEtEYzJPU3d3S1NJK1BIVnpaU0JrWVhSaExXTTlJakZFTkRSRklpQjRiR2x1YXpwb2NtVm1QU0lqVFVwWUxURXlPQzFVUlZndFNTMHhSRFEwUlNJdlBqd3ZaejQ4WnlCa1lYUmhMVzF0YkMxdWIyUmxQU0p0YVNJZ2RISmhibk5tYjNKdFBTSjBjbUZ1YzJ4aGRHVW9NVEk1T0N3d0tTSStQSFZ6WlNCa1lYUmhMV005SWpGRU5EVkdJaUI0YkdsdWF6cG9jbVZtUFNJalRVcFlMVEV5T0MxVVJWZ3RTUzB4UkRRMVJpSXZQand2Wno0OFp5QmtZWFJoTFcxdGJDMXViMlJsUFNKdGJ5SWdkSEpoYm5ObWIzSnRQU0owY21GdWMyeGhkR1VvTVRjME9Td3dLU0krUEhWelpTQmtZWFJoTFdNOUlqSTRJaUI0YkdsdWF6cG9jbVZtUFNJalRVcFlMVEV5T0MxVVJWZ3RUaTB5T0NJdlBqd3ZaejQ4WnlCa1lYUmhMVzF0YkMxdWIyUmxQU0pVWlZoQmRHOXRJaUJrWVhSaExXMXFlQzEwWlhoamJHRnpjejBpVDFKRUlpQjBjbUZ1YzJadmNtMDlJblJ5WVc1emJHRjBaU2d5TVRNNExEQXBJajQ4WnlCa1lYUmhMVzF0YkMxdWIyUmxQU0p0YjNabGNpSStQR2NnWkdGMFlTMXRiV3d0Ym05a1pUMGliV2tpUGp4MWMyVWdaR0YwWVMxalBTSXhSRFpHUkNJZ2VHeHBibXM2YUhKbFpqMGlJMDFLV0MweE1qZ3RWRVZZTFVrdE1VUTJSa1FpTHo0OEwyYytQR2NnWkdGMFlTMXRiV3d0Ym05a1pUMGliVzhpSUhSeVlXNXpabTl5YlQwaWRISmhibk5zWVhSbEtETTJOaTR6TERJM09Ta2dkSEpoYm5Oc1lYUmxLQzB5TlRBZ01Da2lQangxYzJVZ1pHRjBZUzFqUFNJMVJTSWdlR3hwYm1zNmFISmxaajBpSTAxS1dDMHhNamd0VkVWWUxVNHROVVVpTHo0OEwyYytQQzluUGp3dlp6NDhaeUJrWVhSaExXMXRiQzF1YjJSbFBTSnRieUlnZEhKaGJuTm1iM0p0UFNKMGNtRnVjMnhoZEdVb01qY3dOQ3d3S1NJK1BIVnpaU0JrWVhSaExXTTlJakk1SWlCNGJHbHVhenBvY21WbVBTSWpUVXBZTFRFeU9DMVVSVmd0VGkweU9TSXZQand2Wno0OFp5QmtZWFJoTFcxdGJDMXViMlJsUFNKdGJ5SWdkSEpoYm5ObWIzSnRQU0owY21GdWMyeGhkR1VvTXpNM01DNDRMREFwSWo0OGRYTmxJR1JoZEdFdFl6MGlNMFFpSUhoc2FXNXJPbWh5WldZOUlpTk5TbGd0TVRJNExWUkZXQzFPTFRORUlpOCtQQzluUGp4bklHUmhkR0V0Ylcxc0xXNXZaR1U5SW0xdklpQjBjbUZ1YzJadmNtMDlJblJ5WVc1emJHRjBaU2cwTkRJMkxqWXNNQ2tpUGp4MWMyVWdaR0YwWVMxalBTSXlPQ0lnZUd4cGJtczZhSEpsWmowaUkwMUtXQzB4TWpndFZFVllMVTR0TWpnaUx6NDhMMmMrUEdjZ1pHRjBZUzF0Yld3dGJtOWtaVDBpYlhOMWNDSWdkSEpoYm5ObWIzSnRQU0owY21GdWMyeGhkR1VvTkRneE5TNDJMREFwSWo0OFp5QmtZWFJoTFcxdGJDMXViMlJsUFNKdGFTSStQSFZ6WlNCa1lYUmhMV005SWpGRU5EUkNJaUI0YkdsdWF6cG9jbVZtUFNJalRVcFlMVEV5T0MxVVJWZ3RTUzB4UkRRMFFpSXZQand2Wno0OFp5QmtZWFJoTFcxdGJDMXViMlJsUFNKdGFTSWdkSEpoYm5ObWIzSnRQU0owY21GdWMyeGhkR1VvT1RNMkxqSXNOREV6S1NCelkyRnNaU2d3TGpjd055a2lQangxYzJVZ1pHRjBZUzFqUFNJeFJEUTBOeUlnZUd4cGJtczZhSEpsWmowaUkwMUtXQzB4TWpndFZFVllMVWt0TVVRME5EY2lMejQ4TDJjK1BDOW5QanhuSUdSaGRHRXRiVzFzTFc1dlpHVTlJbTFwSWlCMGNtRnVjMlp2Y20wOUluUnlZVzV6YkdGMFpTZzJNams1TGpZc01Da2lQangxYzJVZ1pHRjBZUzFqUFNJeFJEUTBRaUlnZUd4cGJtczZhSEpsWmowaUkwMUtXQzB4TWpndFZFVllMVWt0TVVRME5FSWlMejQ4TDJjK1BHY2daR0YwWVMxdGJXd3RibTlrWlQwaWJYTjFjQ0lnZEhKaGJuTm1iM0p0UFNKMGNtRnVjMnhoZEdVb056RTFNUzQyTERBcElqNDhaeUJrWVhSaExXMXRiQzF1YjJSbFBTSnRieUkrUEhWelpTQmtZWFJoTFdNOUlqSTVJaUI0YkdsdWF6cG9jbVZtUFNJalRVcFlMVEV5T0MxVVJWZ3RUaTB5T1NJdlBqd3ZaejQ4WnlCa1lYUmhMVzF0YkMxdWIyUmxQU0pVWlZoQmRHOXRJaUIwY21GdWMyWnZjbTA5SW5SeVlXNXpiR0YwWlNnME1qSXNOREV6S1NCelkyRnNaU2d3TGpjd055a2lJR1JoZEdFdGJXcDRMWFJsZUdOc1lYTnpQU0pQVWtRaVBqeG5JR1JoZEdFdGJXMXNMVzV2WkdVOUltMXZJajQ4ZFhObElHUmhkR0V0WXowaU1qSXhNaUlnZUd4cGJtczZhSEpsWmowaUkwMUtXQzB4TWpndFZFVllMVTR0TWpJeE1pSXZQand2Wno0OFp5QmtZWFJoTFcxdGJDMXViMlJsUFNKdGJpSWdkSEpoYm5ObWIzSnRQU0owY21GdWMyeGhkR1VvTnpjNExEQXBJajQ4ZFhObElHUmhkR0V0WXowaU16RWlJSGhzYVc1ck9taHlaV1k5SWlOTlNsZ3RNVEk0TFZSRldDMU9MVE14SWk4K1BDOW5Qand2Wno0OEwyYytQR2NnWkdGMFlTMXRiV3d0Ym05a1pUMGliWE4xY0NJZ2RISmhibk5tYjNKdFBTSjBjbUZ1YzJ4aGRHVW9PRFV5Tnk0eUxEQXBJajQ4WnlCa1lYUmhMVzF0YkMxdWIyUmxQU0p0YVNJK1BIVnpaU0JrWVhSaExXTTlJakZFTkRSQ0lpQjRiR2x1YXpwb2NtVm1QU0lqVFVwWUxURXlPQzFVUlZndFNTMHhSRFEwUWlJdlBqd3ZaejQ4WnlCa1lYUmhMVzF0YkMxdWIyUmxQU0p0YVNJZ2RISmhibk5tYjNKdFBTSjBjbUZ1YzJ4aGRHVW9PVE0yTGpJc05ERXpLU0J6WTJGc1pTZ3dMamN3TnlraVBqeDFjMlVnWkdGMFlTMWpQU0l4UkRRME55SWdlR3hwYm1zNmFISmxaajBpSTAxS1dDMHhNamd0VkVWWUxVa3RNVVEwTkRjaUx6NDhMMmMrUEM5blBqeG5JR1JoZEdFdGJXMXNMVzV2WkdVOUltMXBJaUIwY21GdWMyWnZjbTA5SW5SeVlXNXpiR0YwWlNneE1EQXhNUzR5TERBcElqNDhkWE5sSUdSaGRHRXRZejBpTTBFNUlpQjRiR2x1YXpwb2NtVm1QU0lqVFVwWUxURXlPQzFVUlZndFRpMHpRVGtpTHo0OEwyYytQR2NnWkdGMFlTMXRiV3d0Ym05a1pUMGliV2tpSUhSeVlXNXpabTl5YlQwaWRISmhibk5zWVhSbEtERXdOek16TGpJc01Da2lQangxYzJVZ1pHRjBZUzFqUFNJeFJEUTBRaUlnZUd4cGJtczZhSEpsWmowaUkwMUtXQzB4TWpndFZFVllMVWt0TVVRME5FSWlMejQ4TDJjK1BHY2daR0YwWVMxdGJXd3RibTlrWlQwaWJXOGlJSFJ5WVc1elptOXliVDBpZEhKaGJuTnNZWFJsS0RFeE5UZzFMaklzTUNraVBqeDFjMlVnWkdGMFlTMWpQU0l5T0NJZ2VHeHBibXM2YUhKbFpqMGlJMDFLV0MweE1qZ3RWRVZZTFU0dE1qZ2lMejQ4TDJjK1BHY2daR0YwWVMxdGJXd3RibTlrWlQwaWJYTjFjQ0lnZEhKaGJuTm1iM0p0UFNKMGNtRnVjMnhoZEdVb01URTVOelF1TWl3d0tTSStQR2NnWkdGMFlTMXRiV3d0Ym05a1pUMGliV2tpUGp4MWMyVWdaR0YwWVMxalBTSXhSRFEwUWlJZ2VHeHBibXM2YUhKbFpqMGlJMDFLV0MweE1qZ3RWRVZZTFVrdE1VUTBORUlpTHo0OEwyYytQR2NnWkdGMFlTMXRiV3d0Ym05a1pUMGliV2tpSUhSeVlXNXpabTl5YlQwaWRISmhibk5zWVhSbEtEa3pOaTR5TERReE15a2djMk5oYkdVb01DNDNNRGNwSWo0OGRYTmxJR1JoZEdFdFl6MGlNVVEwTkRjaUlIaHNhVzVyT21oeVpXWTlJaU5OU2xndE1USTRMVlJGV0MxSkxURkVORFEzSWk4K1BDOW5Qand2Wno0OFp5QmtZWFJoTFcxdGJDMXViMlJsUFNKdGFTSWdkSEpoYm5ObWIzSnRQU0owY21GdWMyeGhkR1VvTVRNME5UZ3VNaXd3S1NJK1BIVnpaU0JrWVhSaExXTTlJakZFTkRSQ0lpQjRiR2x1YXpwb2NtVm1QU0lqVFVwWUxURXlPQzFVUlZndFNTMHhSRFEwUWlJdlBqd3ZaejQ4WnlCa1lYUmhMVzF0YkMxdWIyUmxQU0p0YzNWd0lpQjBjbUZ1YzJadmNtMDlJblJ5WVc1emJHRjBaU2d4TkRNeE1DNHlMREFwSWo0OFp5QmtZWFJoTFcxdGJDMXViMlJsUFNKdGJ5SStQSFZ6WlNCa1lYUmhMV005SWpJNUlpQjRiR2x1YXpwb2NtVm1QU0lqVFVwWUxURXlPQzFVUlZndFRpMHlPU0l2UGp3dlp6NDhaeUJrWVhSaExXMXRiQzF1YjJSbFBTSlVaVmhCZEc5dElpQjBjbUZ1YzJadmNtMDlJblJ5WVc1emJHRjBaU2cwTWpJc05ERXpLU0J6WTJGc1pTZ3dMamN3TnlraUlHUmhkR0V0YldwNExYUmxlR05zWVhOelBTSlBVa1FpUGp4bklHUmhkR0V0Ylcxc0xXNXZaR1U5SW0xdklqNDhkWE5sSUdSaGRHRXRZejBpTWpJeE1pSWdlR3hwYm1zNmFISmxaajBpSTAxS1dDMHhNamd0VkVWWUxVNHRNakl4TWlJdlBqd3ZaejQ4WnlCa1lYUmhMVzF0YkMxdWIyUmxQU0p0YmlJZ2RISmhibk5tYjNKdFBTSjBjbUZ1YzJ4aGRHVW9OemM0TERBcElqNDhkWE5sSUdSaGRHRXRZejBpTXpFaUlIaHNhVzVyT21oeVpXWTlJaU5OU2xndE1USTRMVlJGV0MxT0xUTXhJaTgrUEM5blBqd3ZaejQ4TDJjK1BDOW5Qand2Wno0OEwzTjJaejQ9IiwKCSJSZWFsVmlld1NpemVKc29uIiA6ICJ7XCJoZWlnaHRcIjo0NjQuMjg1Njk3OTM3MDExNyxcIndpZHRoXCI6NTUzNS43MTQxMTEzMjgxMjV9Igp9Cg=="/>
    </extobj>
    <extobj name="2384804F-3998-4D57-9195-F3826E402611-7">
      <extobjdata type="2384804F-3998-4D57-9195-F3826E402611" data="ewoJIkltZ1NldHRpbmdKc29uIiA6ICJ7XCJoZWlnaHRcIjoxNC4yODU3MTQyODU3MTQyODUsXCJ3aWR0aFwiOjMxLjI0OTk5OTk5OTk5OTk5Nn0iLAoJIkxhdGV4IiA6ICJcblxcT21lZ2E9IiwKCSJMYXRleEltZ0Jhc2U2NCIgOiAiUEhOMlp5QjRiV3h1Y3owaWFIUjBjRG92TDNkM2R5NTNNeTV2Y21jdk1qQXdNQzl6ZG1jaUlIZHBaSFJvUFNJMExqQXlNbVY0SWlCb1pXbG5hSFE5SWpFdU56YzRaWGdpSUhKdmJHVTlJbWx0WnlJZ1ptOWpkWE5oWW14bFBTSm1ZV3h6WlNJZ2RtbGxkMEp2ZUQwaU1DQXROekEwSURFM056Y3VPQ0EzT0RZaUlIaHRiRzV6T25oc2FXNXJQU0pvZEhSd09pOHZkM2QzTG5jekxtOXlaeTh4T1RrNUwzaHNhVzVySWlCaGNtbGhMV2hwWkdSbGJqMGlkSEoxWlNJZ2MzUjViR1U5SW5abGNuUnBZMkZzTFdGc2FXZHVPaUF0TUM0eE9EWmxlRHNnYldGNExYZHBaSFJvT2lBNU9DVTdJajQ4WkdWbWN6NDhjR0YwYUNCcFpEMGlUVXBZTFRNdFZFVllMVTR0TTBFNUlpQmtQU0pOTlRVZ05EVTBVVFUxSURVd015QTNOU0ExTkRaVU1USTNJRFl4TjFReE9UY2dOalkxVkRJM01pQTJPVFZVTXpNM0lEY3dORWd6TlRKUk16azJJRGN3TkNBME1EUWdOekF6VVRVeU55QTJPRGNnTlRrMklEWXhOVlEyTmpZZ05EVTBVVFkyTmlBek9USWdOak0xSURNek1GUTFOVGtnTWpBd1ZEUTVPU0E0TTFZNE1FZzFORE5STlRnNUlEZ3hJRFl3TUNBNE0xUTJNVGNnT1ROUk5qSXlJREV3TWlBMk1qa2dNVE0xVkRZek5pQXhOekpNTmpNM0lERTNOMGcyTnpkV01UYzFURFkyTUNBNE9WRTJORFVnTXlBMk5EUWdNbFl3U0RVMU1rZzBPRGhSTkRZeElEQWdORFUySUROVU5EVXhJREl3VVRRMU1TQTRPU0EwT1RrZ01qTTFWRFUwT0NBME5UVlJOVFE0SURVeE1pQTFNekFnTlRVMVZEUTRNeUEyTWpKVU5ESTBJRFkxTmxRek5qRWdOalk0VVRNek1pQTJOamdnTXpBeklEWTFPRlF5TkRNZ05qSTJWREU1TXlBMU5qQlVNVGMwSURRMU5sRXhOelFnTXpnd0lESXlNaUF5TXpOVU1qY3dJREl3VVRJM01DQTNJREkyTXlBd1NEYzNWakpSTnpZZ015QTJNU0E0T1V3ME5DQXhOelZXTVRjM1NEZzBURGcxSURFM01sRTROU0F4TnpFZ09EZ2dNVFUxVkRrMklERXhPVlF4TURRZ09UTlJNVEE1SURnMklERXlNQ0E0TkZReE56Z2dPREJJTWpJeVZqZ3pVVEl3TmlBeE16SWdNVFl5SURFNU9WUTROeUF6TWpsVU5UVWdORFUwV2lJdlBqeHdZWFJvSUdsa1BTSk5TbGd0TX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MMlJsWm5NK1BHY2djM1J5YjJ0bFBTSmpkWEp5Wlc1MFEyOXNiM0lpSUdacGJHdzlJbU4xY25KbGJuUkRiMnh2Y2lJZ2MzUnliMnRsTFhkcFpIUm9QU0l3SWlCMGNtRnVjMlp2Y20wOUluTmpZV3hsS0RFc0xURXBJajQ4WnlCa1lYUmhMVzF0YkMxdWIyUmxQU0p0WVhSb0lqNDhaeUJrWVhSaExXMXRiQzF1YjJSbFBTSnRhU0krUEhWelpTQmtZWFJoTFdNOUlqTkJPU0lnZUd4cGJtczZhSEpsWmowaUkwMUtXQzB6TFZSRldDMU9MVE5CT1NJdlBqd3ZaejQ4WnlCa1lYUmhMVzF0YkMxdWIyUmxQU0p0YnlJZ2RISmhibk5tYjNKdFBTSjBjbUZ1YzJ4aGRHVW9PVGs1TGpnc01Da2lQangxYzJVZ1pHRjBZUzFqUFNJelJDSWdlR3hwYm1zNmFISmxaajBpSTAxS1dDMHpMVlJGV0MxT0xUTkVJaTgrUEM5blBqd3ZaejQ4TDJjK1BDOXpkbWMrIiwKCSJSZWFsVmlld1NpemVKc29uIiA6ICJ7XCJoZWlnaHRcIjoyODUuNzE0MjgyOTg5NTAxOTUsXCJ3aWR0aFwiOjYyNX0iCn0K"/>
    </extobj>
    <extobj name="2384804F-3998-4D57-9195-F3826E402611-8">
      <extobjdata type="2384804F-3998-4D57-9195-F3826E402611" data="ewoJIkltZ1NldHRpbmdKc29uIiA6ICJ7XCJoZWlnaHRcIjoyMC41MzU3MTQyODU3MTQyODUsXCJ3aWR0aFwiOjMxLjI0OTk5OTk5OTk5OTk5Nn0iLAoJIkxhdGV4IiA6ICJcblxcaGF0e1xcT21lZ2F9PSIsCgkiTGF0ZXhJbWdCYXNlNjQiIDogIlBITjJaeUI0Yld4dWN6MGlhSFIwY0RvdkwzZDNkeTUzTXk1dmNtY3ZNakF3TUM5emRtY2lJSGRwWkhSb1BTSTBMakF5TW1WNElpQm9aV2xuYUhROUlqSXVOakV4WlhnaUlISnZiR1U5SW1sdFp5SWdabTlqZFhOaFlteGxQU0ptWVd4elpTSWdkbWxsZDBKdmVEMGlNQ0F0TVRBM01pQXhOemMzTGpnZ01URTFOQ0lnZUcxc2JuTTZlR3hwYm1zOUltaDBkSEE2THk5M2QzY3Vkek11YjNKbkx6RTVPVGt2ZUd4cGJtc2lJR0Z5YVdFdGFHbGtaR1Z1UFNKMGNuVmxJaUJ6ZEhsc1pUMGlkbVZ5ZEdsallXd3RZV3hwWjI0NklDMHdMakU0Tm1WNE95QnRZWGd0ZDJsa2RHZzZJRGs0SlRzaVBqeGtaV1p6UGp4d1lYUm9JR2xrUFNKTlNsZ3RNVEl0VkVWWUxVNHRNMEU1SWlCa1BTSk5OVFVnTkRVMFVUVTFJRFV3TXlBM05TQTFORFpVTVRJM0lEWXhOMVF4T1RjZ05qWTFWREkzTWlBMk9UVlVNek0zSURjd05FZ3pOVEpSTXprMklEY3dOQ0EwTURRZ056QXpVVFV5TnlBMk9EY2dOVGsySURZeE5WUTJOallnTkRVMFVUWTJOaUF6T1RJZ05qTTFJRE16TUZRMU5Ua2dNakF3VkRRNU9TQTRNMVk0TUVnMU5ETlJOVGc1SURneElEWXdNQ0E0TTFRMk1UY2dPVE5STmpJeUlERXdNaUEyTWprZ01UTTFWRFl6TmlBeE56Sk1Oak0zSURFM04wZzJOemRXTVRjMVREWTJNQ0E0T1ZFMk5EVWdNeUEyTkRRZ01sWXdTRFUxTWtnME9EaFJORFl4SURBZ05EVTJJRE5VTkRVeElESXdVVFExTVNBNE9TQTBPVGtnTWpNMVZEVTBPQ0EwTlRWUk5UUTRJRFV4TWlBMU16QWdOVFUxVkRRNE15QTJNakpVTkRJMElEWTFObFF6TmpFZ05qWTRVVE16TWlBMk5qZ2dNekF6SURZMU9GUXlORE1nTmpJMlZERTVNeUExTmpCVU1UYzBJRFExTmxFeE56UWdNemd3SURJeU1pQXlNek5VTWpjd0lESXdVVEkzTUNBM0lESTJNeUF3U0RjM1ZqSlJOellnTXlBMk1TQTRPVXcwTkNBeE56VldNVGMzU0RnMFREZzFJREUzTWxFNE5TQXhOekVnT0RnZ01UVTFWRGsySURFeE9WUXhNRFFnT1ROUk1UQTVJRGcySURFeU1DQTRORlF4TnpnZ09EQklNakl5VmpnelVUSXdOaUF4TXpJZ01UWXlJREU1T1ZRNE55QXpNamxVTlRVZ05EVTBXaUl2UGp4d1lYUm9JR2xrUFNKTlNsZ3RNVEl0VkVWWUxVNHROVVVpSUdROUlrMHhNVElnTlRZd1RESTBPU0EyT1RSTU1qVTNJRFk0TmxFek9EY2dOVFl5SURNNE55QTFOakJNTXpZeElEVXpNVkV6TlRrZ05UTXlJRE13TXlBMU9ERk1NalV3SURZeU4wd3hPVFVnTlRnd1VURTRNaUExTmprZ01UWTVJRFUxTjFReE5EZ2dOVE00VERFME1DQTFNekpSTVRNNElEVXpNQ0F4TWpVZ05UUTJUREV4TWlBMU5qQmFJaTgrUEhCaGRHZ2dhV1E5SWsxS1dDMHhNaT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EwyUmxabk0rUEdjZ2MzUnliMnRsUFNKamRYSnlaVzUwUTI5c2IzSWlJR1pwYkd3OUltTjFjbkpsYm5SRGIyeHZjaUlnYzNSeWIydGxMWGRwWkhSb1BTSXdJaUIwY21GdWMyWnZjbTA5SW5OallXeGxLREVzTFRFcElqNDhaeUJrWVhSaExXMXRiQzF1YjJSbFBTSnRZWFJvSWo0OFp5QmtZWFJoTFcxdGJDMXViMlJsUFNKVVpWaEJkRzl0SWlCa1lYUmhMVzFxZUMxMFpYaGpiR0Z6Y3owaVQxSkVJajQ4WnlCa1lYUmhMVzF0YkMxdWIyUmxQU0p0YjNabGNpSStQR2NnWkdGMFlTMXRiV3d0Ym05a1pUMGliV2tpUGp4MWMyVWdaR0YwWVMxalBTSXpRVGtpSUhoc2FXNXJPbWh5WldZOUlpTk5TbGd0TVRJdFZFVllMVTR0TTBFNUlpOCtQQzluUGp4bklHUmhkR0V0Ylcxc0xXNXZaR1U5SW0xdklpQjBjbUZ1YzJadmNtMDlJblJ5WVc1emJHRjBaU2d6TmpFc01qYzRLU0IwY21GdWMyeGhkR1VvTFRJMU1DQXdLU0krUEhWelpTQmtZWFJoTFdNOUlqVkZJaUI0YkdsdWF6cG9jbVZtUFNJalRVcFlMVEV5TFZSRldDMU9MVFZGSWk4K1BDOW5Qand2Wno0OEwyYytQR2NnWkdGMFlTMXRiV3d0Ym05a1pUMGliVzhpSUhSeVlXNXpabTl5YlQwaWRISmhibk5zWVhSbEtEazVPUzQ0TERBcElqNDhkWE5sSUdSaGRHRXRZejBpTTBRaUlIaHNhVzVyT21oeVpXWTlJaU5OU2xndE1USXRWRVZZTFU0dE0wUWlMejQ4TDJjK1BDOW5Qand2Wno0OEwzTjJaejQ9IiwKCSJSZWFsVmlld1NpemVKc29uIiA6ICJ7XCJoZWlnaHRcIjo0MTAuNzE0MzAyMDYyOTg4MyxcIndpZHRoXCI6NjI1fSIKfQo="/>
    </extobj>
    <extobj name="2384804F-3998-4D57-9195-F3826E402611-9">
      <extobjdata type="2384804F-3998-4D57-9195-F3826E402611" data="ewoJIkltZ1NldHRpbmdKc29uIiA6ICJ7XCJoZWlnaHRcIjoyMi4zMjE0Mjg1NzE0Mjg1NyxcIndpZHRoXCI6OS44MjE0Mjg1NzE0Mjg1NzF9IiwKCSJMYXRleCIgOiAiXG5cXGhhdHtcXGJldGF9IiwKCSJMYXRleEltZ0Jhc2U2NCIgOiAiUEhOMlp5QjRiV3h1Y3owaWFIUjBjRG92TDNkM2R5NTNNeTV2Y21jdk1qQXdNQzl6ZG1jaUlIZHBaSFJvUFNJeExqSTRNV1Y0SWlCb1pXbG5hSFE5SWpJdU9EWTNaWGdpSUhKdmJHVTlJbWx0WnlJZ1ptOWpkWE5oWW14bFBTSm1ZV3h6WlNJZ2RtbGxkMEp2ZUQwaU1DQXRNVEEzTXlBMU5qWWdNVEkyTnlJZ2VHMXNibk02ZUd4cGJtczlJbWgwZEhBNkx5OTNkM2N1ZHpNdWIzSm5MekU1T1RrdmVHeHBibXNpSUdGeWFXRXRhR2xrWkdWdVBTSjBjblZsSWlCemRIbHNaVDBpZG1WeWRHbGpZV3d0WVd4cFoyNDZJQzB3TGpRek9XVjRPeUJ0WVhndGQybGtkR2c2SURrNEpUc2lQanhrWldaelBqeHdZWFJvSUdsa1BTSk5TbGd0TVRVdFZFVllMVWt0TVVRMlJrUWlJR1E5SWsweU9TQXRNVGswVVRJeklDMHhPRGdnTWpNZ0xURTRObEV5TXlBdE1UZ3pJREV3TWlBeE16UlVNVGcySURRMk5WRXlNRGdnTlRNeklESTBNeUExT0RSVU16QTVJRFkxT0ZFek5qVWdOekExSURReU9TQTNNRFZJTkRNeFVUUTVNeUEzTURVZ05UTXpJRFkyTjFRMU56TWdOVGN3VVRVM015QTBOalVnTkRZNUlETTVOa3cwT0RJZ016Z3pVVFV6TXlBek16SWdOVE16SURJMU1sRTFNek1nTVRNNUlEUTBPQ0EyTlZReU5UY2dMVEV3VVRJeU55QXRNVEFnTWpBeklDMHlWREUyTlNBeE4xUXhORE1nTkRCVU1UTXhJRFU1VkRFeU5pQTJOVXcyTWlBdE1UZzRVVFl3SUMweE9UUWdORElnTFRFNU5FZ3lPVnBOTXpVeklEUXpNVkV6T1RJZ05ETXhJRFF5TnlBME1UbE1ORE15SURReU1sRTBNellnTkRJMklEUXpPU0EwTWpsVU5EUTVJRFF6T1ZRME5qRWdORFV6VkRRM01pQTBOekZVTkRnMElEUTVOVlEwT1RNZ05USTBWRFV3TVNBMU5qQlJOVEF6SURVMk9TQTFNRE1nTlRrelVUVXdNeUEyTVRFZ05UQXlJRFl4TmxFME9EY2dOalkzSURReU5pQTJOamRSTXpnMElEWTJOeUF6TkRjZ05qUXpWREk0TmlBMU9ESlVNalEzSURVeE5GUXlNalFnTkRVMVVUSXhPU0EwTXprZ01UZzJJRE13T0ZReE5USWdNVFk0VVRFMU1TQXhOak1nTVRVeElERTBOMUV4TlRFZ09Ua2dNVGN6SURZNFVUSXdOQ0F5TmlBeU5qQWdNalpSTXpBeUlESTJJRE0wT1NBMU1WUTBNalVnTVRNM1VUUTBNU0F4TnpFZ05EUTVJREl4TkZRME5UY2dNamM1VVRRMU55QXpNemNnTkRJeUlETTNNbEV6T0RBZ016VTRJRE0wTnlBek5UaElNek0zVVRJMU9DQXpOVGdnTWpVNElETTRPVkV5TlRnZ016azJJREkyTVNBME1ETlJNamMxSURRek1TQXpOVE1nTkRNeFdpSXZQanh3WVhSb0lHbGtQU0pOU2xndE1UVXRWRVZZTFU0dE5VVWlJR1E5SWsweE1USWdOVFl3VERJME9TQTJPVFJNTWpVM0lEWTRObEV6T0RjZ05UWXlJRE00TnlBMU5qQk1Nell4SURVek1WRXpOVGtnTlRNeUlETXdNeUExT0RGTU1qVXdJRFl5TjB3eE9UVWdOVGd3VVRFNE1pQTFOamtnTVRZNUlEVTFOMVF4TkRnZ05UTTRUREUwTUNBMU16SlJNVE00SURVek1DQXhNalVnTlRRMlRERXhNaUExTmpCYUlpOCtQQzlrWldaelBqeG5JSE4wY205clpUMGlZM1Z5Y21WdWRFTnZiRzl5SWlCbWFXeHNQU0pqZFhKeVpXNTBRMjlzYjNJaUlITjBjbTlyWlMxM2FXUjBhRDBpTUNJZ2RISmhibk5tYjNKdFBTSnpZMkZzWlNneExDMHhLU0krUEdjZ1pHRjBZUzF0Yld3dGJtOWtaVDBpYldGMGFDSStQR2NnWkdGMFlTMXRiV3d0Ym05a1pUMGlWR1ZZUVhSdmJTSWdaR0YwWVMxdGFuZ3RkR1Y0WTJ4aGMzTTlJazlTUkNJK1BHY2daR0YwWVMxdGJXd3RibTlrWlQwaWJXOTJaWElpUGp4bklHUmhkR0V0Ylcxc0xXNXZaR1U5SW0xcElqNDhkWE5sSUdSaGRHRXRZejBpTVVRMlJrUWlJSGhzYVc1ck9taHlaV1k5SWlOTlNsZ3RNVFV0VkVWWUxVa3RNVVEyUmtRaUx6NDhMMmMrUEdjZ1pHRjBZUzF0Yld3dGJtOWtaVDBpYlc4aUlIUnlZVzV6Wm05eWJUMGlkSEpoYm5Oc1lYUmxLRE0yTmk0ekxESTNPU2tnZEhKaGJuTnNZWFJsS0MweU5UQWdNQ2tpUGp4MWMyVWdaR0YwWVMxalBTSTFSU0lnZUd4cGJtczZhSEpsWmowaUkwMUtXQzB4TlMxVVJWZ3RUaTAxUlNJdlBqd3ZaejQ4TDJjK1BDOW5Qand2Wno0OEwyYytQQzl6ZG1jKyIsCgkiUmVhbFZpZXdTaXplSnNvbiIgOiAie1wiaGVpZ2h0XCI6NDQ2LjQyODU2NTk3OTAwMzksXCJ3aWR0aFwiOjE5Ni40Mjg1NjU5NzkwMDM5fSIKfQo="/>
    </extobj>
    <extobj name="2384804F-3998-4D57-9195-F3826E402611-10">
      <extobjdata type="2384804F-3998-4D57-9195-F3826E402611" data="ewoJIkltZ1NldHRpbmdKc29uIiA6ICJ7XCJoZWlnaHRcIjoyMi4zMjE0Mjg1NzE0Mjg1NyxcIndpZHRoXCI6OS44MjE0Mjg1NzE0Mjg1NzF9IiwKCSJMYXRleCIgOiAiXG5cXGhhdHtcXGJldGF9IiwKCSJMYXRleEltZ0Jhc2U2NCIgOiAiUEhOMlp5QjRiV3h1Y3owaWFIUjBjRG92TDNkM2R5NTNNeTV2Y21jdk1qQXdNQzl6ZG1jaUlIZHBaSFJvUFNJeExqSTRNV1Y0SWlCb1pXbG5hSFE5SWpJdU9EWTNaWGdpSUhKdmJHVTlJbWx0WnlJZ1ptOWpkWE5oWW14bFBTSm1ZV3h6WlNJZ2RtbGxkMEp2ZUQwaU1DQXRNVEEzTXlBMU5qWWdNVEkyTnlJZ2VHMXNibk02ZUd4cGJtczlJbWgwZEhBNkx5OTNkM2N1ZHpNdWIzSm5MekU1T1RrdmVHeHBibXNpSUdGeWFXRXRhR2xrWkdWdVBTSjBjblZsSWlCemRIbHNaVDBpZG1WeWRHbGpZV3d0WVd4cFoyNDZJQzB3TGpRek9XVjRPeUJ0WVhndGQybGtkR2c2SURrNEpUc2lQanhrWldaelBqeHdZWFJvSUdsa1BTSk5TbGd0T1RFdFZFVllMVWt0TVVRMlJrUWlJR1E5SWsweU9TQXRNVGswVVRJeklDMHhPRGdnTWpNZ0xURTRObEV5TXlBdE1UZ3pJREV3TWlBeE16UlVNVGcySURRMk5WRXlNRGdnTlRNeklESTBNeUExT0RSVU16QTVJRFkxT0ZFek5qVWdOekExSURReU9TQTNNRFZJTkRNeFVUUTVNeUEzTURVZ05UTXpJRFkyTjFRMU56TWdOVGN3VVRVM015QTBOalVnTkRZNUlETTVOa3cwT0RJZ016Z3pVVFV6TXlBek16SWdOVE16SURJMU1sRTFNek1nTVRNNUlEUTBPQ0EyTlZReU5UY2dMVEV3VVRJeU55QXRNVEFnTWpBeklDMHlWREUyTlNBeE4xUXhORE1nTkRCVU1UTXhJRFU1VkRFeU5pQTJOVXcyTWlBdE1UZzRVVFl3SUMweE9UUWdORElnTFRFNU5FZ3lPVnBOTXpVeklEUXpNVkV6T1RJZ05ETXhJRFF5TnlBME1UbE1ORE15SURReU1sRTBNellnTkRJMklEUXpPU0EwTWpsVU5EUTVJRFF6T1ZRME5qRWdORFV6VkRRM01pQTBOekZVTkRnMElEUTVOVlEwT1RNZ05USTBWRFV3TVNBMU5qQlJOVEF6SURVMk9TQTFNRE1nTlRrelVUVXdNeUEyTVRFZ05UQXlJRFl4TmxFME9EY2dOalkzSURReU5pQTJOamRSTXpnMElEWTJOeUF6TkRjZ05qUXpWREk0TmlBMU9ESlVNalEzSURVeE5GUXlNalFnTkRVMVVUSXhPU0EwTXprZ01UZzJJRE13T0ZReE5USWdNVFk0VVRFMU1TQXhOak1nTVRVeElERTBOMUV4TlRFZ09Ua2dNVGN6SURZNFVUSXdOQ0F5TmlBeU5qQWdNalpSTXpBeUlESTJJRE0wT1NBMU1WUTBNalVnTVRNM1VUUTBNU0F4TnpFZ05EUTVJREl4TkZRME5UY2dNamM1VVRRMU55QXpNemNnTkRJeUlETTNNbEV6T0RBZ016VTRJRE0wTnlBek5UaElNek0zVVRJMU9DQXpOVGdnTWpVNElETTRPVkV5TlRnZ016azJJREkyTVNBME1ETlJNamMxSURRek1TQXpOVE1nTkRNeFdpSXZQanh3WVhSb0lHbGtQU0pOU2xndE9URXRWRVZZTFU0dE5VVWlJR1E5SWsweE1USWdOVFl3VERJME9TQTJPVFJNTWpVM0lEWTRObEV6T0RjZ05UWXlJRE00TnlBMU5qQk1Nell4SURVek1WRXpOVGtnTlRNeUlETXdNeUExT0RGTU1qVXdJRFl5TjB3eE9UVWdOVGd3VVRFNE1pQTFOamtnTVRZNUlEVTFOMVF4TkRnZ05UTTRUREUwTUNBMU16SlJNVE00SURVek1DQXhNalVnTlRRMlRERXhNaUExTmpCYUlpOCtQQzlrWldaelBqeG5JSE4wY205clpUMGlZM1Z5Y21WdWRFTnZiRzl5SWlCbWFXeHNQU0pqZFhKeVpXNTBRMjlzYjNJaUlITjBjbTlyWlMxM2FXUjBhRDBpTUNJZ2RISmhibk5tYjNKdFBTSnpZMkZzWlNneExDMHhLU0krUEdjZ1pHRjBZUzF0Yld3dGJtOWtaVDBpYldGMGFDSStQR2NnWkdGMFlTMXRiV3d0Ym05a1pUMGlWR1ZZUVhSdmJTSWdaR0YwWVMxdGFuZ3RkR1Y0WTJ4aGMzTTlJazlTUkNJK1BHY2daR0YwWVMxdGJXd3RibTlrWlQwaWJXOTJaWElpUGp4bklHUmhkR0V0Ylcxc0xXNXZaR1U5SW0xcElqNDhkWE5sSUdSaGRHRXRZejBpTVVRMlJrUWlJSGhzYVc1ck9taHlaV1k5SWlOTlNsZ3RPVEV0VkVWWUxVa3RNVVEyUmtRaUx6NDhMMmMrUEdjZ1pHRjBZUzF0Yld3dGJtOWtaVDBpYlc4aUlIUnlZVzV6Wm05eWJUMGlkSEpoYm5Oc1lYUmxLRE0yTmk0ekxESTNPU2tnZEhKaGJuTnNZWFJsS0MweU5UQWdNQ2tpUGp4MWMyVWdaR0YwWVMxalBTSTFSU0lnZUd4cGJtczZhSEpsWmowaUkwMUtXQzA1TVMxVVJWZ3RUaTAxUlNJdlBqd3ZaejQ4TDJjK1BDOW5Qand2Wno0OEwyYytQQzl6ZG1jKyIsCgkiUmVhbFZpZXdTaXplSnNvbiIgOiAie1wiaGVpZ2h0XCI6NDQ2LjQyODU2NTk3OTAwMzksXCJ3aWR0aFwiOjE5Ni40Mjg1NjU5NzkwMDM5fSIKfQo="/>
    </extobj>
    <extobj name="2384804F-3998-4D57-9195-F3826E402611-12">
      <extobjdata type="2384804F-3998-4D57-9195-F3826E402611" data="ewoJIkltZ1NldHRpbmdKc29uIiA6ICJ7XCJoZWlnaHRcIjoyMi4zMjE0Mjg1NzE0Mjg1NyxcIndpZHRoXCI6MTYuOTY0Mjg1NzE0Mjg1NzF9IiwKCSJMYXRleCIgOiAiXG5cXGhhdHtcXGJldGF9XnIiLAoJIkxhdGV4SW1nQmFzZTY0IiA6ICJQSE4yWnlCNGJXeHVjejBpYUhSMGNEb3ZMM2QzZHk1M015NXZjbWN2TWpBd01DOXpkbWNpSUhkcFpIUm9QU0l5TGpFNVpYZ2lJR2hsYVdkb2REMGlNaTQ0TmpkbGVDSWdjbTlzWlQwaWFXMW5JaUJtYjJOMWMyRmliR1U5SW1aaGJITmxJaUIyYVdWM1FtOTRQU0l3SUMweE1EY3pJRGsyTnk0NUlERXlOamNpSUhodGJHNXpPbmhzYVc1clBTSm9kSFJ3T2k4dmQzZDNMbmN6TG05eVp5OHhPVGs1TDNoc2FXNXJJaUJoY21saExXaHBaR1JsYmowaWRISjFaU0lnYzNSNWJHVTlJblpsY25ScFkyRnNMV0ZzYVdkdU9pQXRNQzQwTXpsbGVEc2diV0Y0TFhkcFpIUm9PaUE1T0NVN0lqNDhaR1ZtY3o0OGNHRjBhQ0JwWkQwaVRVcFlMVEl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eHdZWFJvSUdsa1BTSk5TbGd0TWkxVVJWZ3RUaTAxUlNJZ1pEMGlUVEV4TWlBMU5qQk1NalE1SURZNU5Fd3lOVGNnTmpnMlVUTTROeUExTmpJZ016ZzNJRFUyTUV3ek5qRWdOVE14VVRNMU9TQTFNeklnTXpBeklEVTRNVXd5TlRBZ05qSTNUREU1TlNBMU9EQlJNVGd5SURVMk9TQXhOamtnTlRVM1ZERTBPQ0ExTXpoTU1UUXdJRFV6TWxFeE16Z2dOVE13SURFeU5TQTFORFpNTVRFeUlEVTJNRm9pTHo0OGNHRjBhQ0JwWkQwaVRVcFlMVEl0VkVWWUxVa3RNVVEwTlVZaUlHUTlJazB5TVNBeU9EZFJNaklnTWprd0lESXpJREk1TlZReU9DQXpNVGRVTXpnZ016UTRWRFV6SURNNE1WUTNNeUEwTVRGVU9Ua2dORE16VkRFek1pQTBOREpSTVRZeElEUTBNaUF4T0RNZ05ETXdWREl4TkNBME1EaFVNakkxSURNNE9GRXlNamNnTXpneUlESXlPQ0F6T0RKVU1qTTJJRE00T1ZFeU9EUWdORFF4SURNME55QTBOREZJTXpVd1VUTTVPQ0EwTkRFZ05ESXlJRFF3TUZFME16QWdNemd4SURRek1DQXpOak5STkRNd0lETXpNeUEwTVRjZ016RTFWRE01TVNBeU9USlVNelkySURJNE9GRXpORFlnTWpnNElETXpOQ0F5T1RsVU16SXlJRE15T0ZFek1qSWdNemMySURNM09DQXpPVEpSTXpVMklEUXdOU0F6TkRJZ05EQTFVVEk0TmlBME1EVWdNak01SURNek1WRXlNamtnTXpFMUlESXlOQ0F5T1RoVU1Ua3dJREUyTlZFeE5UWWdNalVnTVRVeElERTJVVEV6T0NBdE1URWdNVEE0SUMweE1WRTVOU0F0TVRFZ09EY2dMVFZVTnpZZ04xUTNOQ0F4TjFFM05DQXpNQ0F4TVRRZ01UZzVWREUxTkNBek5qWlJNVFUwSURRd05TQXhNamdnTkRBMVVURXdOeUEwTURVZ09USWdNemMzVkRZNElETXhObFExTnlBeU9EQlJOVFVnTWpjNElEUXhJREkzT0VneU4xRXlNU0F5T0RRZ01qRWdNamczV2lJdlBqd3ZaR1ZtY3o0OFp5QnpkSEp2YTJVOUltTjFjbkpsYm5SRGIyeHZjaUlnWm1sc2JEMGlZM1Z5Y21WdWRFTnZiRzl5SWlCemRISnZhMlV0ZDJsa2RHZzlJakFpSUhSeVlXNXpabTl5YlQwaWMyTmhiR1VvTVN3dE1Ta2lQanhuSUdSaGRHRXRiVzFzTFc1dlpHVTlJbTFoZEdnaVBqeG5JR1JoZEdFdGJXMXNMVzV2WkdVOUltMXpkWEFpUGp4bklHUmhkR0V0Ylcxc0xXNXZaR1U5SWxSbFdFRjBiMjBpSUdSaGRHRXRiV3A0TFhSbGVHTnNZWE56UFNKUFVrUWlQanhuSUdSaGRHRXRiVzFzTFc1dlpHVTlJbTF2ZG1WeUlqNDhaeUJrWVhSaExXMXRiQzF1YjJSbFBTSnRhU0krUEhWelpTQmtZWFJoTFdNOUlqRkVOa1pFSWlCNGJHbHVhenBvY21WbVBTSWpUVXBZTFRJdFZFVllMVWt0TVVRMlJrUWlMejQ4TDJjK1BHY2daR0YwWVMxdGJXd3RibTlrWlQwaWJXOGlJSFJ5WVc1elptOXliVDBpZEhKaGJuTnNZWFJsS0RNMk5pNHpMREkzT1NrZ2RISmhibk5zWVhSbEtDMHlOVEFnTUNraVBqeDFjMlVnWkdGMFlTMWpQU0kxUlNJZ2VHeHBibXM2YUhKbFpqMGlJMDFLV0MweUxWUkZXQzFPTFRWRklpOCtQQzluUGp3dlp6NDhMMmMrUEdjZ1pHRjBZUzF0Yld3dGJtOWtaVDBpYldraUlIUnlZVzV6Wm05eWJUMGlkSEpoYm5Oc1lYUmxLRFU1T1N3ME1UTXBJSE5qWVd4bEtEQXVOekEzS1NJK1BIVnpaU0JrWVhSaExXTTlJakZFTkRWR0lpQjRiR2x1YXpwb2NtVm1QU0lqVFVwWUxUSXRWRVZZTFVrdE1VUTBOVVlpTHo0OEwyYytQQzluUGp3dlp6NDhMMmMrUEM5emRtYysiLAoJIlJlYWxWaWV3U2l6ZUpzb24iIDogIntcImhlaWdodFwiOjQ0Ni40Mjg1NjU5NzkwMDM5LFwid2lkdGhcIjozMzkuMjg1Njk3OTM3MDExN30iCn0K"/>
    </extobj>
    <extobj name="2384804F-3998-4D57-9195-F3826E402611-13">
      <extobjdata type="2384804F-3998-4D57-9195-F3826E402611" data="ewoJIkltZ1NldHRpbmdKc29uIiA6ICJ7XCJoZWlnaHRcIjoxNy44NTcxNDI4NTcxNDI4NTQsXCJ3aWR0aFwiOjEyNC45OTk5OTk5OTk5OTk5OX0iLAoJIkxhdGV4IiA6ICJcbnJcXGluIFxcezEsIDIsIC4uLiwgUlxcfSIsCgkiTGF0ZXhJbWdCYXNlNjQiIDogIlBITjJaeUI0Yld4dWN6MGlhSFIwY0RvdkwzZDNkeTUzTXk1dmNtY3ZNakF3TUM5emRtY2lJSGRwWkhSb1BTSXhOaTR3TmpWbGVDSWdhR1ZwWjJoMFBTSXlMakkyTW1WNElpQnliMnhsUFNKcGJXY2lJR1p2WTNWellXSnNaVDBpWm1Gc2MyVWlJSFpwWlhkQ2IzZzlJakFnTFRjMU1DQTNNVEF3TGpZZ01UQXdNQ0lnZUcxc2JuTTZlR3hwYm1zOUltaDBkSEE2THk5M2QzY3Vkek11YjNKbkx6RTVPVGt2ZUd4cGJtc2lJR0Z5YVdFdGFHbGtaR1Z1UFNKMGNuVmxJaUJ6ZEhsc1pUMGlkbVZ5ZEdsallXd3RZV3hwWjI0NklDMHdMalUyTm1WNE95QnRZWGd0ZDJsa2RHZzZJRGs0SlRzaVBqeGtaV1p6UGp4d1lYUm9JR2xrUFNKTlNsZ3ROelV0VkVWWUxVa3RNVVEwTlVZaUlHUTlJazB5TVNBeU9EZFJNaklnTWprd0lESXpJREk1TlZReU9DQXpNVGRVTXpnZ016UTRWRFV6SURNNE1WUTNNeUEwTVRGVU9Ua2dORE16VkRFek1pQTBOREpSTVRZeElEUTBNaUF4T0RNZ05ETXdWREl4TkNBME1EaFVNakkxSURNNE9GRXlNamNnTXpneUlESXlPQ0F6T0RKVU1qTTJJRE00T1ZFeU9EUWdORFF4SURNME55QTBOREZJTXpVd1VUTTVPQ0EwTkRFZ05ESXlJRFF3TUZFME16QWdNemd4SURRek1DQXpOak5STkRNd0lETXpNeUEwTVRjZ016RTFWRE01TVNBeU9USlVNelkySURJNE9GRXpORFlnTWpnNElETXpOQ0F5T1RsVU16SXlJRE15T0ZFek1qSWdNemMySURNM09DQXpPVEpSTXpVMklEUXdOU0F6TkRJZ05EQTFVVEk0TmlBME1EVWdNak01SURNek1WRXlNamtnTXpFMUlESXlOQ0F5T1RoVU1Ua3dJREUyTlZFeE5UWWdNalVnTVRVeElERTJVVEV6T0NBdE1URWdNVEE0SUMweE1WRTVOU0F0TVRFZ09EY2dMVFZVTnpZZ04xUTNOQ0F4TjFFM05DQXpNQ0F4TVRRZ01UZzVWREUxTkNBek5qWlJNVFUwSURRd05TQXhNamdnTkRBMVVURXdOeUEwTURVZ09USWdNemMzVkRZNElETXhObFExTnlBeU9EQlJOVFVnTWpjNElEUXhJREkzT0VneU4xRXlNU0F5T0RRZ01qRWdNamczV2lJdlBqeHdZWFJvSUdsa1BTSk5TbGd0TnpVdFZFVllMVTR0TWpJd09DSWdaRDBpVFRnMElESTFNRkU0TkNBek56SWdNVFkySURRMU1GUXpOakFnTlRNNVVUTTJNU0ExTXprZ016YzNJRFV6T1ZRME1Ua2dOVFF3VkRRMk9TQTFOREJJTlRZNFVUVTRNeUExTXpJZ05UZ3pJRFV5TUZFMU9ETWdOVEV4SURVM01DQTFNREZNTkRZMklEVXdNRkV6TlRVZ05EazVJRE15T1NBME9UUlJNamd3SURRNE1pQXlORElnTkRVNFZERTRNeUEwTURsVU1UUTNJRE0xTkZReE1qa2dNekEyVkRFeU5DQXlOekpXTWpjd1NEVTJPRkUxT0RNZ01qWXlJRFU0TXlBeU5UQlVOVFk0SURJek1FZ3hNalJXTWpJNFVURXlOQ0F5TURjZ01UTTBJREUzTjFReE5qY2dNVEV5VkRJek1TQTBPRlF6TWpnZ04xRXpOVFVnTVNBME5qWWdNRWcxTnpCUk5UZ3pJQzB4TUNBMU9ETWdMVEl3VVRVNE15QXRNeklnTlRZNElDMDBNRWcwTnpGUk5EWTBJQzAwTUNBME5EWWdMVFF3VkRReE55QXROREZSTWpZeUlDMDBNU0F4TnpJZ05EVlJPRFFnTVRJM0lEZzBJREkxTUZvaUx6NDhjR0YwYUNCcFpEMGlUVXBZTFRjMUxWUkZXQzFPTFRkQ0lpQmtQU0pOTkRNMElDMHlNekZSTkRNMElDMHlORFFnTkRJNElDMHlOVEJJTkRFd1VUSTRNU0F0TWpVd0lESXpNQ0F0TVRnMFVUSXlOU0F0TVRjM0lESXlNaUF0TVRjeVZESXhOeUF0TVRZeFZESXhNeUF0TVRRNFZESXhNU0F0TVRNelZESXhNQ0F0TVRFeFZESXdPU0F0T0RSVU1qQTVJQzAwTjFReU1Ea2dNRkV5TURrZ01qRWdNakE1SURVelVUSXdPQ0F4TkRJZ01qQTBJREUxTTFFeU1ETWdNVFUwSURJd015QXhOVFZSTVRnNUlERTVNU0F4TlRNZ01qRXhWRGd5SURJek1WRTNNU0F5TXpFZ05qZ2dNak0wVkRZMUlESTFNRlEyT0NBeU5qWlVPRElnTWpZNVVURXhOaUF5TmprZ01UVXlJREk0T1ZReU1ETWdNelExVVRJd09DQXpOVFlnTWpBNElETTNOMVF5TURrZ05USTVWalUzT1ZFeU1Ea2dOak0wSURJeE5TQTJOVFpVTWpRMElEWTVPRkV5TnpBZ056STBJRE15TkNBM05EQlJNell4SURjME9DQXpOemNnTnpRNVVUTTNPU0EzTkRrZ016a3dJRGMwT1ZRME1EZ2dOelV3U0RReU9GRTBNelFnTnpRMElEUXpOQ0EzTXpKUk5ETTBJRGN4T1NBME16RWdOekUyVVRReU9TQTNNVE1nTkRFMUlEY3hNMUV6TmpJZ056RXdJRE16TWlBMk9EbFVNamsySURZME4xRXlPVEVnTmpNMElESTVNU0EwT1RsV05ERTNVVEk1TVNBek56QWdNamc0SURNMU0xUXlOekVnTXpFMFVUSTBNQ0F5TnpFZ01UZzBJREkxTlV3eE56QWdNalV3VERFNE5DQXlORFZSTWpBeUlESXpPU0F5TWpBZ01qTXdWREkyTWlBeE9UWlVNamt3SURFek4xRXlPVEVnTVRNeElESTVNU0F4VVRJNU1TQXRNVE0wSURJNU5pQXRNVFEzVVRNd05pQXRNVGMwSURNek9TQXRNVGt5VkRReE5TQXRNakV6VVRReU9TQXRNakV6SURRek1TQXRNakUyVVRRek5DQXRNakU1SURRek5DQXRNak14V2lJdlBqeHdZWFJvSUdsa1BTSk5TbGd0TnpV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OelV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DNOUzFVUlZndFRpMHpNaUlnWkQwaVRURXdPU0EwTWpsUk9ESWdOREk1SURZMklEUTBOMVExTUNBME9URlJOVEFnTlRZeUlERXdNeUEyTVRSVU1qTTFJRFkyTmxFek1qWWdOalkySURNNE55QTJNVEJVTkRRNUlEUTJOVkUwTkRrZ05ESXlJRFF5T1NBek9ETlVNemd4SURNeE5WUXpNREVnTWpReFVUSTJOU0F5TVRBZ01qQXhJREUwT1V3eE5ESWdPVE5NTWpFNElEa3lVVE0zTlNBNU1pQXpPRFVnT1RkUk16a3lJRGs1SURRd09TQXhPRFpXTVRnNVNEUTBPVll4T0RaUk5EUTRJREU0TXlBME16WWdPVFZVTkRJeElETldNRWcxTUZZeE9WWXpNVkUxTUNBek9DQTFOaUEwTmxRNE5pQTRNVkV4TVRVZ01URXpJREV6TmlBeE16ZFJNVFExSURFME55QXhOekFnTVRjMFZESXdOQ0F5TVRGVU1qTXpJREkwTkZReU5qRWdNamM0VkRJNE5DQXpNRGhVTXpBMUlETTBNRlF6TWpBZ016WTVWRE16TXlBME1ERlVNelF3SURRek1WUXpORE1nTkRZMFVUTTBNeUExTWpjZ016QTVJRFUzTTFReU1USWdOakU1VVRFM09TQTJNVGtnTVRVMElEWXdNbFF4TVRrZ05UWTVWREV3T1NBMU5UQlJNVEE1SURVME9TQXhNVFFnTlRRNVVURXpNaUExTkRrZ01UVXhJRFV6TlZReE56QWdORGc1VVRFM01DQTBOalFnTVRVMElEUTBOMVF4TURrZ05ESTVXaUl2UGp4d1lYUm9JR2xrUFNKTlNsZ3ROelV0VkVWWUxVNHRNa1VpSUdROUlrMDNPQ0EyTUZFM09DQTROQ0E1TlNBeE1ESlVNVE00SURFeU1GRXhOaklnTVRJd0lERTRNQ0F4TURSVU1UazVJRFl4VVRFNU9TQXpOaUF4T0RJZ01UaFVNVE01SURCVU9UWWdNVGRVTnpnZ05qQmFJaTgrUEhCaGRHZ2dhV1E5SWsxS1dDMDNOUzFVUlZndFNTMHhSRFEwTlNJZ1pEMGlUVEl6TUNBMk16ZFJNakF6SURZek55QXhPVGdnTmpNNFZERTVNeUEyTkRsUk1Ua3pJRFkzTmlBeU1EUWdOamd5VVRJd05pQTJPRE1nTXpjNElEWTRNMUUxTlRBZ05qZ3lJRFUyTkNBMk9EQlJOakl3SURZM01pQTJOVGdnTmpVeVZEY3hNaUEyTURaVU56TXpJRFUyTTFRM016a2dOVEk1VVRjek9TQTBPRFFnTnpFd0lEUTBOVlEyTkRNZ016ZzFWRFUzTmlBek5URlVOVE00SURNek9FdzFORFVnTXpNelVUWXhNaUF5T1RVZ05qRXlJREl5TTFFMk1USWdNakV5SURZd055QXhOakpVTmpBeUlEZ3dWamN4VVRZd01pQTFNeUEyTURNZ05ETlVOakUwSURJMVZEWTBNQ0F4TmxFMk5qZ2dNVFlnTmpnMklETTRWRGN4TWlBNE5WRTNNVGNnT1RrZ056SXdJREV3TWxRM016VWdNVEExVVRjMU5TQXhNRFVnTnpVMUlEa3pVVGMxTlNBM05TQTNNekVnTXpaUk5qa3pJQzB5TVNBMk5ERWdMVEl4U0RZek1sRTFOekVnTFRJeElEVXpNU0EwVkRRNE55QTRNbEUwT0RjZ01UQTVJRFV3TWlBeE5qWlVOVEUzSURJek9WRTFNVGNnTWprd0lEUTNOQ0F6TVROUk5EVTVJRE15TUNBME5Ea2dNekl4VkRNM09DQXpNak5JTXpBNVRESTNOeUF4T1ROUk1qUTBJRFl4SURJME5DQTFPVkV5TkRRZ05UVWdNalExSURVMFZESTFNaUExTUZReU5qa2dORGhVTXpBeUlEUTJTRE16TTFFek16a2dNemdnTXpNNUlETTNWRE16TmlBeE9WRXpNeklnTmlBek1qWWdNRWd6TVRGUk1qYzFJRElnTVRnd0lESlJNVFEySURJZ01URTNJREpVTnpFZ01sUTFNQ0F4VVRNeklERWdNek1nTVRCUk16TWdNVElnTXpZZ01qUlJOREVnTkRNZ05EWWdORFZSTlRBZ05EWWdOakVnTkRaSU5qZFJPVFFnTkRZZ01USTNJRFE1VVRFME1TQTFNaUF4TkRZZ05qRlJNVFE1SURZMUlESXhPQ0F6TXpsVU1qZzNJRFl5T0ZFeU9EY2dOak0xSURJek1DQTJNemRhVFRZek1DQTFOVFJSTmpNd0lEVTROaUEyTURrZ05qQTRWRFV5TXlBMk16WlJOVEl4SURZek5pQTFNREFnTmpNMlZEUTJNaUEyTXpkSU5EUXdVVE01TXlBMk16Y2dNemcySURZeU4xRXpPRFVnTmpJMElETTFNaUEwT1RSVU16RTVJRE0yTVZFek1Ua2dNell3SURNNE9DQXpOakJSTkRZMklETTJNU0EwT1RJZ016WTNVVFUxTmlBek56Y2dOVGt5SURReU5sRTJNRGdnTkRRNUlEWXhPU0EwT0RaVU5qTXdJRFUxTkZvaUx6NDhjR0YwYUNCcFpEMGlUVXBZTFRjMUxWUkZXQzFPTFRkRUlpQmtQU0pOTmpVZ056TXhVVFkxSURjME5TQTJPQ0EzTkRkVU9EZ2dOelV3VVRFM01TQTNOVEFnTWpFMklEY3lOVlF5TnprZ05qY3dVVEk0T0NBMk5Ea2dNamc1SURZek5WUXlPVEVnTlRBeFVUSTVNaUF6TmpJZ01qa3pJRE0xTjFFek1EWWdNekV5SURNME5TQXlPVEZVTkRFM0lESTJPVkUwTWpnZ01qWTVJRFF6TVNBeU5qWlVORE0wSURJMU1GUTBNekVnTWpNMFZEUXhOeUF5TXpGUk16Z3dJREl6TVNBek5EVWdNakV3VkRJNU9DQXhOVGRSTWpreklERTBNeUF5T1RJZ01USXhWREk1TVNBdE1qaFdMVGM1VVRJNU1TQXRNVE0wSURJNE5TQXRNVFUyVkRJMU5pQXRNVGs0VVRJd01pQXRNalV3SURnNUlDMHlOVEJSTnpFZ0xUSTFNQ0EyT0NBdE1qUTNWRFkxSUMweU16QlJOalVnTFRJeU5DQTJOU0F0TWpJelZEWTJJQzB5TVRoVU5qa2dMVEl4TkZRM055QXRNakV6VVRreElDMHlNVE1nTVRBNElDMHlNVEJVTVRRMklDMHlNREJVTVRneklDMHhOemRVTWpBM0lDMHhNemxSTWpBNElDMHhNelFnTWpBNUlETk1NakV3SURFek9WRXlNak1nTVRrMklESTRNQ0F5TXpCUk16RTFJREkwTnlBek16QWdNalV3VVRNd05TQXlOVGNnTWpnd0lESTNNRkV5TWpVZ016QTBJREl4TWlBek5USk1NakV3SURNMk1rd3lNRGtnTkRrNFVUSXdPQ0EyTXpVZ01qQTNJRFkwTUZFeE9UVWdOamd3SURFMU5DQTJPVFpVTnpjZ056RXpVVFk0SURjeE15QTJOeUEzTVRaVU5qVWdOek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VVlpSUhoc2FXNXJPbWh5WldZOUlpTk5TbGd0TnpVdFZFVllMVWt0TVVRME5VWWlMejQ4TDJjK1BHY2daR0YwWVMxdGJXd3RibTlrWlQwaWJXOGlJSFJ5WVc1elptOXliVDBpZEhKaGJuTnNZWFJsS0RjeU9DNDRMREFwSWo0OGRYTmxJR1JoZEdFdFl6MGlNakl3T0NJZ2VHeHBibXM2YUhKbFpqMGlJMDFLV0MwM05TMVVSVmd0VGkweU1qQTRJaTgrUEM5blBqeG5JR1JoZEdFdGJXMXNMVzV2WkdVOUltMXZJaUIwY21GdWMyWnZjbTA5SW5SeVlXNXpiR0YwWlNneE5qY3pMallzTUNraVBqeDFjMlVnWkdGMFlTMWpQU0kzUWlJZ2VHeHBibXM2YUhKbFpqMGlJMDFLV0MwM05TMVVSVmd0VGkwM1FpSXZQand2Wno0OFp5QmtZWFJoTFcxdGJDMXViMlJsUFNKdGJpSWdkSEpoYm5ObWIzSnRQU0owY21GdWMyeGhkR1VvTWpFM015NDJMREFwSWo0OGRYTmxJR1JoZEdFdFl6MGlNekVpSUhoc2FXNXJPbWh5WldZOUlpTk5TbGd0TnpVdFZFVllMVTR0TXpFaUx6NDhMMmMrUEdjZ1pHRjBZUzF0Yld3dGJtOWtaVDBpYlc4aUlIUnlZVzV6Wm05eWJUMGlkSEpoYm5Oc1lYUmxLREkyTnpNdU5pd3dLU0krUEhWelpTQmtZWFJoTFdNOUlqSkRJaUI0YkdsdWF6cG9jbVZtUFNJalRVcFlMVGMxTFZSRldDMU9MVEpESWk4K1BDOW5QanhuSUdSaGRHRXRiVzFzTFc1dlpHVTlJbTF1SWlCMGNtRnVjMlp2Y20wOUluUnlZVzV6YkdGMFpTZ3pNVEU0TGpJc01Da2lQangxYzJVZ1pHRjBZUzFqUFNJek1pSWdlR3hwYm1zNmFISmxaajBpSTAxS1dDMDNOUzFVUlZndFRpMHpNaUl2UGp3dlp6NDhaeUJrWVhSaExXMXRiQzF1YjJSbFBTSnRieUlnZEhKaGJuTm1iM0p0UFNKMGNtRnVjMnhoZEdVb016WXhPQzR5TERBcElqNDhkWE5sSUdSaGRHRXRZejBpTWtNaUlIaHNhVzVyT21oeVpXWTlJaU5OU2xndE56VXRWRVZZTFU0dE1rTWlMejQ4TDJjK1BHY2daR0YwWVMxdGJXd3RibTlrWlQwaWJXOGlJSFJ5WVc1elptOXliVDBpZEhKaGJuTnNZWFJsS0RRd05qSXVPU3d3S1NJK1BIVnpaU0JrWVhSaExXTTlJakpGSWlCNGJHbHVhenBvY21WbVBTSWpUVXBZTFRjMUxWUkZXQzFPTFRKRklpOCtQQzluUGp4bklHUmhkR0V0Ylcxc0xXNXZaR1U5SW0xdklpQjBjbUZ1YzJadmNtMDlJblJ5WVc1emJHRjBaU2cwTlRBM0xqWXNNQ2tpUGp4MWMyVWdaR0YwWVMxalBTSXlSU0lnZUd4cGJtczZhSEpsWmowaUkwMUtXQzAzTlMxVVJWZ3RUaTB5UlNJdlBqd3ZaejQ4WnlCa1lYUmhMVzF0YkMxdWIyUmxQU0p0YnlJZ2RISmhibk5tYjNKdFBTSjBjbUZ1YzJ4aGRHVW9ORGsxTWk0eUxEQXBJajQ4ZFhObElHUmhkR0V0WXowaU1rVWlJSGhzYVc1ck9taHlaV1k5SWlOTlNsZ3ROelV0VkVWWUxVNHRNa1VpTHo0OEwyYytQR2NnWkdGMFlTMXRiV3d0Ym05a1pUMGliVzhpSUhSeVlXNXpabTl5YlQwaWRISmhibk5zWVhSbEtEVXpPVFl1T1N3d0tTSStQSFZ6WlNCa1lYUmhMV005SWpKRElpQjRiR2x1YXpwb2NtVm1QU0lqVFVwWUxUYzFMVlJGV0MxT0xUSkRJaTgrUEM5blBqeG5JR1JoZEdFdGJXMXNMVzV2WkdVOUltMXBJaUIwY21GdWMyWnZjbTA5SW5SeVlXNXpiR0YwWlNnMU9EUXhMallzTUNraVBqeDFjMlVnWkdGMFlTMWpQU0l4UkRRME5TSWdlR3hwYm1zNmFISmxaajBpSTAxS1dDMDNOUzFVUlZndFNTMHhSRFEwTlNJdlBqd3ZaejQ4WnlCa1lYUmhMVzF0YkMxdWIyUmxQU0p0YnlJZ2RISmhibk5tYjNKdFBTSjBjbUZ1YzJ4aGRHVW9Oall3TUM0MkxEQXBJajQ4ZFhObElHUmhkR0V0WXowaU4wUWlJSGhzYVc1ck9taHlaV1k5SWlOTlNsZ3ROelV0VkVWWUxVNHROMFFpTHo0OEwyYytQQzluUGp3dlp6NDhMM04yWno0PSIsCgkiUmVhbFZpZXdTaXplSnNvbiIgOiAie1wiaGVpZ2h0XCI6MzU3LjE0Mjg2ODA0MTk5MjIsXCJ3aWR0aFwiOjI1MDB9Igp9Cg=="/>
    </extobj>
    <extobj name="2384804F-3998-4D57-9195-F3826E402611-14">
      <extobjdata type="2384804F-3998-4D57-9195-F3826E402611" data="ewoJIkltZ1NldHRpbmdKc29uIiA6ICJ7XCJoZWlnaHRcIjoyMy4yMTQyODU3MTQyODU3MSxcIndpZHRoXCI6MTI3LjY3ODU3MTQyODU3MTQyfSIsCgkiTGF0ZXgiIDogIlxuXFxoYXR7eX09XFxoYXR7XFxiZXRhfV5yXzAreFxcaGF0e1xcYmV0YX1ecl8xK1xcaGF0e1xcZXBzaWxvbn0iLAoJIkxhdGV4SW1nQmFzZTY0IiA6ICJQSE4yWnlCNGJXeHVjejBpYUhSMGNEb3ZMM2QzZHk1M015NXZjbWN2TWpBd01DOXpkbWNpSUhkcFpIUm9QU0l4Tmk0ME1EWmxlQ0lnYUdWcFoyaDBQU0l6TGpBeU1tVjRJaUJ5YjJ4bFBTSnBiV2NpSUdadlkzVnpZV0pzWlQwaVptRnNjMlVpSUhacFpYZENiM2c5SWpBZ0xURXdOek1nTnpJMU1TNDJJREV6TXpVdU5pSWdlRzFzYm5NNmVHeHBibXM5SW1oMGRIQTZMeTkzZDNjdWR6TXViM0puTHpFNU9Ua3ZlR3hwYm1zaUlHRnlhV0V0YUdsa1pHVnVQU0owY25WbElpQnpkSGxzWlQwaWRtVnlkR2xqWVd3dFlXeHBaMjQ2SUMwd0xqVTVOR1Y0T3lCdFlYZ3RkMmxrZEdnNklEazRKVHNpUGp4a1pXWnpQanh3WVhSb0lHbGtQU0pOU2xndE1UWXdMVlJGV0MxSkxURkVORFkySWlCa1BTSk5NakVnTWpnM1VUSXhJRE13TVNBek5pQXpNelZVT0RRZ05EQTJWREUxT0NBME5ESlJNVGs1SURRME1pQXlNalFnTkRFNVZESTFNQ0F6TlRWUk1qUTRJRE16TmlBeU5EY2dNek0wVVRJME55QXpNekVnTWpNeElESTRPRlF4T1RnZ01Ua3hWREU0TWlBeE1EVlJNVGd5SURZeUlERTVOaUEwTlZReU16Z2dNamRSTWpZeElESTNJREk0TVNBek9GUXpNVElnTmpGVU16TTVJRGswVVRNek9TQTVOU0F6TkRRZ01URTBWRE0xT0NBeE56TlVNemMzSURJME4xRTBNVFVnTXprM0lEUXhPU0EwTURSUk5ETXlJRFF6TVNBME5qSWdORE14VVRRM05TQTBNekVnTkRneklEUXlORlEwT1RRZ05ERXlWRFE1TmlBME1ETlJORGsySURNNU1DQTBORGNnTVRrelZETTVNU0F0TWpOUk16WXpJQzB4TURZZ01qazBJQzB4TlRWVU1UVTJJQzB5TURWUk1URXhJQzB5TURVZ056Y2dMVEU0TTFRME15QXRNVEUzVVRReklDMDVOU0ExTUNBdE9EQlVOamtnTFRVNFZEZzVJQzAwT0ZReE1EWWdMVFExVVRFMU1DQXRORFVnTVRVd0lDMDROMUV4TlRBZ0xURXdOeUF4TXpnZ0xURXlNbFF4TVRVZ0xURTBNbFF4TURJZ0xURTBOMHc1T1NBdE1UUTRVVEV3TVNBdE1UVXpJREV4T0NBdE1UWXdWREUxTWlBdE1UWTNTREUyTUZFeE56Y2dMVEUyTnlBeE9EWWdMVEUyTlZFeU1Ua2dMVEUxTmlBeU5EY2dMVEV5TjFReU9UQWdMVFkxVkRNeE15QXRPVlF6TWpFZ01qRk1NekUxSURFM1VUTXdPU0F4TXlBeU9UWWdObFF5TnpBZ0xUWlJNalV3SUMweE1TQXlNekVnTFRFeFVURTROU0F0TVRFZ01UVXdJREV4VkRFd05DQTRNbEV4TURNZ09Ea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RTJNQzFVUlZndFRpMDFSU0lnWkQwaVRURXhNaUExTmpCTU1qUTVJRFk1TkV3eU5UY2dOamcyVVRNNE55QTFOaklnTXpnM0lEVTJNRXd6TmpFZ05UTXhVVE0xT1NBMU16SWdNekF6SURVNE1Vd3lOVEFnTmpJM1RERTVOU0ExT0RCUk1UZ3lJRFUyT1NBeE5qa2dOVFUzVkRFME9DQTFNemhNTVRRd0lEVXpNbEV4TXpnZ05UTXdJREV5TlNBMU5EWk1NVEV5SURVMk1Gb2lMejQ4Y0dGMGFDQnBaRDBpVFVwWUxURTJNQz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EUyTUMxVVJWZ3RTUzB4UkRaR1JDSWdaRDBpVFRJNUlDMHhPVFJSTWpNZ0xURTRPQ0F5TXlBdE1UZzJVVEl6SUMweE9ETWdNVEF5SURFek5GUXhPRFlnTkRZMVVUSXdPQ0ExTXpNZ01qUXpJRFU0TkZRek1Ea2dOalU0VVRNMk5TQTNNRFVnTkRJNUlEY3dOVWcwTXpGUk5Ea3pJRGN3TlNBMU16TWdOalkzVkRVM015QTFOekJSTlRjeklEUTJOU0EwTmprZ016azJURFE0TWlBek9ETlJOVE16SURNek1pQTFNek1nTWpVeVVUVXpNeUF4TXprZ05EUTRJRFkxVkRJMU55QXRNVEJSTWpJM0lDMHhNQ0F5TURNZ0xUSlVNVFkxSURFM1ZERTBNeUEwTUZReE16RWdOVGxVTVRJMklEWTFURFl5SUMweE9EaFJOakFnTFRFNU5DQTBNaUF0TVRrMFNESTVXazB6TlRNZ05ETXhVVE01TWlBME16RWdOREkzSURReE9VdzBNeklnTkRJeVVUUXpOaUEwTWpZZ05ETTVJRFF5T1ZRME5Ea2dORE01VkRRMk1TQTBOVE5VTkRjeUlEUTNNVlEwT0RRZ05EazFWRFE1TXlBMU1qUlVOVEF4SURVMk1GRTFNRE1nTlRZNUlEVXdNeUExT1ROUk5UQXpJRFl4TVNBMU1ESWdOakUyVVRRNE55QTJOamNnTkRJMklEWTJOMUV6T0RRZ05qWTNJRE0wTnlBMk5ETlVNamcySURVNE1sUXlORGNnTlRFMFZESXlOQ0EwTlRWUk1qRTVJRFF6T1NBeE9EWWdNekE0VkRFMU1pQXhOamhSTVRVeElERTJNeUF4TlRFZ01UUTNVVEUxTVNBNU9TQXhOek1nTmpoUk1qQTBJREkySURJMk1DQXlObEV6TURJZ01qWWdNelE1SURVeFZEUXlOU0F4TXpkUk5EUXhJREUzTVNBME5Ea2dNakUwVkRRMU55QXlOemxSTkRVM0lETXpOeUEwTWpJZ016Y3lVVE00TUNBek5UZ2dNelEzSURNMU9FZ3pNemRSTWpVNElETTFPQ0F5TlRnZ016ZzVVVEkxT0NBek9UWWdNall4SURRd00xRXlOelVnTkRNeElETTFNeUEwTXpGYUlpOCtQSEJoZEdnZ2FXUTlJazFLV0MweE5qQXRWRVZZTFVrdE1VUTBOVVlpSUdROUlrMHlNU0F5T0RkUk1qSWdNamt3SURJeklESTVOVlF5T0NBek1UZFVNemdnTXpRNFZEVXpJRE00TVZRM015QTBNVEZVT1RrZ05ETXpWREV6TWlBME5ESlJNVFl4SURRME1pQXhPRE1nTkRNd1ZESXhOQ0EwTURoVU1qSTFJRE00T0ZFeU1qY2dNemd5SURJeU9DQXpPREpVTWpNMklETTRPVkV5T0RRZ05EUXhJRE0wTnlBME5ERklNelV3VVRNNU9DQTBOREVnTkRJeUlEUXdNRkUwTXpBZ016Z3hJRFF6TUNBek5qTlJORE13SURNek15QTBNVGNnTXpFMVZETTVNU0F5T1RKVU16WTJJREk0T0ZFek5EWWdNamc0SURNek5DQXlPVGxVTXpJeUlETXlPRkV6TWpJZ016YzJJRE0zT0NBek9USlJNelUySURRd05TQXpORElnTkRBMVVUSTROaUEwTURVZ01qTTVJRE16TVZFeU1qa2dNekUxSURJeU5DQXlPVGhVTVRrd0lERTJOVkV4TlRZZ01qVWdNVFV4SURFMlVURXpPQ0F0TVRFZ01UQTRJQzB4TVZFNU5TQXRNVEVnT0RjZ0xUVlVOellnTjFRM05DQXhOMUUzTkNBek1DQXhNVFFnTVRnNVZERTFOQ0F6TmpaUk1UVTBJRFF3TlNBeE1qZ2dOREExVVRFd055QTBNRFVnT1RJZ016YzNWRFk0SURNeE5sUTFOeUF5T0RCUk5UVWdNamM0SURReElESTNPRWd5TjFFeU1TQXlPRFFnTWpFZ01qZzNXaUl2UGp4d1lYUm9JR2xrUFNKTlNsZ3RNVFl3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VRZd0xWUkZXQzFPTFRKQ0lpQmtQU0pOTlRZZ01qTTNWRFUySURJMU1GUTNNQ0F5TnpCSU16WTVWalF5TUV3ek56QWdOVGN3VVRNNE1DQTFPRE1nTXpnNUlEVTRNMUUwTURJZ05UZ3pJRFF3T1NBMU5qaFdNamN3U0Rjd04xRTNNaklnTWpZeUlEY3lNaUF5TlRCVU56QTNJREl6TUVnME1EbFdMVFk0VVRRd01TQXRPRElnTXpreElDMDRNa2d6T0RsSU16ZzNVVE0zTlNBdE9ESWdNelk1SUMwMk9GWXlNekJJTnpCUk5UWWdNak0zSURVMklESTFNRm9pTHo0OGNHRjBhQ0JwWkQwaVRVcFlMVEUyTUMxVVJWZ3RTUzB4UkRRMk5TSWdaRDBpVFRVeUlESTRPVkUxT1NBek16RWdNVEEySURNNE5sUXlNaklnTkRReVVUSTFOeUEwTkRJZ01qZzJJRFF5TkZRek1qa2dNemM1VVRNM01TQTBORElnTkRNd0lEUTBNbEUwTmpjZ05EUXlJRFE1TkNBME1qQlVOVEl5SURNMk1WRTFNaklnTXpNeUlEVXdPQ0F6TVRSVU5EZ3hJREk1TWxRME5UZ2dNamc0VVRRek9TQXlPRGdnTkRJM0lESTVPVlEwTVRVZ016STRVVFF4TlNBek56UWdORFkxSURNNU1WRTBOVFFnTkRBMElEUXlOU0EwTURSUk5ERXlJRFF3TkNBME1EWWdOREF5VVRNMk9DQXpPRFlnTXpVd0lETXpObEV5T1RBZ01URTFJREk1TUNBM09GRXlPVEFnTlRBZ016QTJJRE00VkRNME1TQXlObEV6TnpnZ01qWWdOREUwSURVNVZEUTJNeUF4TkRCUk5EWTJJREUxTUNBME5qa2dNVFV4VkRRNE5TQXhOVE5JTkRnNVVUVXdOQ0F4TlRNZ05UQTBJREUwTlZFMU1EUWdNVFEwSURVd01pQXhNelJSTkRnMklEYzNJRFEwTUNBek0xUXpNek1nTFRFeFVUSTJNeUF0TVRFZ01qSTNJRFV5VVRFNE5pQXRNVEFnTVRNeklDMHhNRWd4TWpkUk56Z2dMVEV3SURVM0lERTJWRE0xSURjeFVUTTFJREV3TXlBMU5DQXhNak5VT1RrZ01UUXpVVEUwTWlBeE5ETWdNVFF5SURFd01WRXhORElnT0RFZ01UTXdJRFkyVkRFd055QTBObFE1TkNBME1VdzVNU0EwTUZFNU1TQXpPU0E1TnlBek5sUXhNVE1nTWpsVU1UTXlJREkyVVRFMk9DQXlOaUF4T1RRZ056RlJNakF6SURnM0lESXhOeUF4TXpsVU1qUTFJREkwTjFReU5qRWdNekV6VVRJMk5pQXpOREFnTWpZMklETTFNbEV5TmpZZ016Z3dJREkxTVNBek9USlVNakUzSURRd05GRXhOemNnTkRBMElERTBNaUF6TnpKVU9UTWdNamt3VVRreElESTRNU0E0T0NBeU9EQlVOeklnTWpjNFNEVTRVVFV5SURJNE5DQTFNaUF5T0RsYUlpOCtQSEJoZEdnZ2FXUTlJazFLV0MweE5qQ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eHdZWFJvSUdsa1BTSk5TbGd0TVRZd0xWUkZXQzFKTFRGRU56RTJJaUJrUFNKTk1qSTNJQzB4TVZFeE5Ea2dMVEV4SURrMUlEUXhWRFF3SURFM05GRTBNQ0F5TmpJZ09EY2dNekl5VVRFeU1TQXpOamNnTVRjeklETTVObFF5T0RjZ05ETXdVVEk0T1NBME16RWdNekk1SURRek1VZ3pOamRSTXpneUlEUXlOaUF6T0RJZ05ERXhVVE00TWlBek9EVWdNelF4SURNNE5VZ3pNalZJTXpFeVVURTVNU0F6T0RVZ01UVTBJREkzTjB3eE5UQWdNalkxU0RNeU4xRXpOREFnTWpVMklETTBNQ0F5TkRaUk16UXdJREl5T0NBek1qQWdNakU1U0RFek9GWXlNVGRSTVRJNElERTROeUF4TWpnZ01UUXpVVEV5T0NBM055QXhOakFnTlRKVU1qTXhJREkyVVRJMU9DQXlOaUF5T0RRZ016WlVNekkySURVM1ZETTBNeUEyT0ZFek5UQWdOamdnTXpVMElEVTRWRE0xT0NBek9WRXpOVGdnTXpZZ016VTNJRE0xVVRNMU5DQXpNU0F6TXpjZ01qRlVNamc1SURCVU1qSTNJQzB4TVZvaUx6NDhMMlJsWm5NK1BHY2djM1J5YjJ0bFBTSmpkWEp5Wlc1MFEyOXNiM0lpSUdacGJHdzlJbU4xY25KbGJuUkRiMnh2Y2lJZ2MzUnliMnRsTFhkcFpIUm9QU0l3SWlCMGNtRnVjMlp2Y20wOUluTmpZV3hsS0RFc0xURXBJajQ4WnlCa1lYUmhMVzF0YkMxdWIyUmxQU0p0WVhSb0lqNDhaeUJrWVhSaExXMXRiQzF1YjJSbFBTSlVaVmhCZEc5dElpQmtZWFJoTFcxcWVDMTBaWGhqYkdGemN6MGlUMUpFSWo0OFp5QmtZWFJoTFcxdGJDMXViMlJsUFNKdGIzWmxjaUkrUEdjZ1pHRjBZUzF0Yld3dGJtOWtaVDBpYldraVBqeDFjMlVnWkdGMFlTMWpQU0l4UkRRMk5pSWdlR3hwYm1zNmFISmxaajBpSTAxS1dDMHhOakF0VkVWWUxVa3RNVVEwTmpZaUx6NDhMMmMrUEdjZ1pHRjBZUzF0Yld3dGJtOWtaVDBpYlc4aUlIUnlZVzV6Wm05eWJUMGlkSEpoYm5Oc1lYUmxLRE13TUM0MkxERTJLU0IwY21GdWMyeGhkR1VvTFRJMU1DQXdLU0krUEhWelpTQmtZWFJoTFdNOUlqVkZJaUI0YkdsdWF6cG9jbVZtUFNJalRVcFlMVEUyTUMxVVJWZ3RUaTAxUlNJdlBqd3ZaejQ4TDJjK1BDOW5QanhuSUdSaGRHRXRiVzFzTFc1dlpHVTlJbTF2SWlCMGNtRnVjMlp2Y20wOUluUnlZVzV6YkdGMFpTZzNOamN1T0N3d0tTSStQSFZ6WlNCa1lYUmhMV005SWpORUlpQjRiR2x1YXpwb2NtVm1QU0lqVFVwWUxURTJNQzFVUlZndFRpMHpSQ0l2UGp3dlp6NDhaeUJrWVhSaExXMXRiQzF1YjJSbFBTSnRjM1ZpYzNWd0lpQjBjbUZ1YzJadmNtMDlJblJ5WVc1emJHRjBaU2d4T0RJekxqWXNNQ2tpUGp4bklHUmhkR0V0Ylcxc0xXNXZaR1U5SWxSbFdFRjBiMjBpSUdSaGRHRXRiV3A0TFhSbGVHTnNZWE56UFNKUFVrUWlQanhuSUdSaGRHRXRiVzFzTFc1dlpHVTlJbTF2ZG1WeUlqNDhaeUJrWVhSaExXMXRiQzF1YjJSbFBTSnRhU0krUEhWelpTQmtZWFJoTFdNOUlqRkVOa1pFSWlCNGJHbHVhenBvY21WbVBTSWpUVXBZTFRFMk1DMVVSVmd0U1MweFJEWkdSQ0l2UGp3dlp6NDhaeUJrWVhSaExXMXRiQzF1YjJSbFBTSnRieUlnZEhKaGJuTm1iM0p0UFNKMGNtRnVjMnhoZEdVb016WTJMak1zTWpjNUtTQjBjbUZ1YzJ4aGRHVW9MVEkxTUNBd0tTSStQSFZ6WlNCa1lYUmhMV005SWpWRklpQjRiR2x1YXpwb2NtVm1QU0lqVFVwWUxURTJNQzFVUlZndFRpMDFSU0l2UGp3dlp6NDhMMmMrUEM5blBqeG5JR1JoZEdFdGJXMXNMVzV2WkdVOUltMXBJaUIwY21GdWMyWnZjbTA5SW5SeVlXNXpiR0YwWlNnMU9Ua3NOREV6S1NCelkyRnNaU2d3TGpjd055a2lQangxYzJVZ1pHRjBZUzFqUFNJeFJEUTFSaUlnZUd4cGJtczZhSEpsWmowaUkwMUtXQzB4TmpBdFZFVllMVWt0TVVRME5VWWlMejQ4TDJjK1BHY2daR0YwWVMxdGJXd3RibTlrWlQwaWJXNGlJSFJ5WVc1elptOXliVDBpZEhKaGJuTnNZWFJsS0RVNU9Td3RNalEzS1NCelkyRnNaU2d3TGpjd055a2lQangxYzJVZ1pHRjBZUzFqUFNJek1DSWdlR3hwYm1zNmFISmxaajBpSTAxS1dDMHhOakF0VkVWWUxVNHRNekFpTHo0OEwyYytQQzluUGp4bklHUmhkR0V0Ylcxc0xXNXZaR1U5SW0xdklpQjBjbUZ1YzJadmNtMDlJblJ5WVc1emJHRjBaU2d6TURRNExqTXNNQ2tpUGp4MWMyVWdaR0YwWVMxalBTSXlRaUlnZUd4cGJtczZhSEpsWmowaUkwMUtXQzB4TmpBdFZFVllMVTR0TWtJaUx6NDhMMmMrUEdjZ1pHRjBZUzF0Yld3dGJtOWtaVDBpYldraUlIUnlZVzV6Wm05eWJUMGlkSEpoYm5Oc1lYUmxLRFF3TkRndU5pd3dLU0krUEhWelpTQmtZWFJoTFdNOUlqRkVORFkxSWlCNGJHbHVhenBvY21WbVBTSWpUVXBZTFRFMk1DMVVSVmd0U1MweFJEUTJOU0l2UGp3dlp6NDhaeUJrWVhSaExXMXRiQzF1YjJSbFBTSnRjM1ZpYzNWd0lpQjBjbUZ1YzJadmNtMDlJblJ5WVc1emJHRjBaU2cwTmpJd0xqWXNNQ2tpUGp4bklHUmhkR0V0Ylcxc0xXNXZaR1U5SWxSbFdFRjBiMjBpSUdSaGRHRXRiV3A0TFhSbGVHTnNZWE56UFNKUFVrUWlQanhuSUdSaGRHRXRiVzFzTFc1dlpHVTlJbTF2ZG1WeUlqNDhaeUJrWVhSaExXMXRiQzF1YjJSbFBTSnRhU0krUEhWelpTQmtZWFJoTFdNOUlqRkVOa1pFSWlCNGJHbHVhenBvY21WbVBTSWpUVXBZTFRFMk1DMVVSVmd0U1MweFJEWkdSQ0l2UGp3dlp6NDhaeUJrWVhSaExXMXRiQzF1YjJSbFBTSnRieUlnZEhKaGJuTm1iM0p0UFNKMGNtRnVjMnhoZEdVb016WTJMak1zTWpjNUtTQjBjbUZ1YzJ4aGRHVW9MVEkxTUNBd0tTSStQSFZ6WlNCa1lYUmhMV005SWpWRklpQjRiR2x1YXpwb2NtVm1QU0lqVFVwWUxURTJNQzFVUlZndFRpMDFSU0l2UGp3dlp6NDhMMmMrUEM5blBqeG5JR1JoZEdFdGJXMXNMVzV2WkdVOUltMXBJaUIwY21GdWMyWnZjbTA5SW5SeVlXNXpiR0YwWlNnMU9Ua3NOREV6S1NCelkyRnNaU2d3TGpjd055a2lQangxYzJVZ1pHRjBZUzFqUFNJeFJEUTFSaUlnZUd4cGJtczZhSEpsWmowaUkwMUtXQzB4TmpBdFZFVllMVWt0TVVRME5VWWlMejQ4TDJjK1BHY2daR0YwWVMxdGJXd3RibTlrWlQwaWJXNGlJSFJ5WVc1elptOXliVDBpZEhKaGJuTnNZWFJsS0RVNU9Td3RNalEzS1NCelkyRnNaU2d3TGpjd055a2lQangxYzJVZ1pHRjBZUzFqUFNJek1TSWdlR3hwYm1zNmFISmxaajBpSTAxS1dDMHhOakF0VkVWWUxVNHRNekVpTHo0OEwyYytQQzluUGp4bklHUmhkR0V0Ylcxc0xXNXZaR1U5SW0xdklpQjBjbUZ1YzJadmNtMDlJblJ5WVc1emJHRjBaU2cxT0RRMUxqTXNNQ2tpUGp4MWMyVWdaR0YwWVMxalBTSXlRaUlnZUd4cGJtczZhSEpsWmowaUkwMUtXQzB4TmpBdFZFVllMVTR0TWtJaUx6NDhMMmMrUEdjZ1pHRjBZUzF0Yld3dGJtOWtaVDBpVkdWWVFYUnZiU0lnWkdGMFlTMXRhbmd0ZEdWNFkyeGhjM005SWs5U1JDSWdkSEpoYm5ObWIzSnRQU0owY21GdWMyeGhkR1VvTmpnME5TNDJMREFwSWo0OFp5QmtZWFJoTFcxdGJDMXViMlJsUFNKdGIzWmxjaUkrUEdjZ1pHRjBZUzF0Yld3dGJtOWtaVDBpYldraVBqeDFjMlVnWkdGMFlTMWpQU0l4UkRjeE5pSWdlR3hwYm1zNmFISmxaajBpSTAxS1dDMHhOakF0VkVWWUxVa3RNVVEzTVRZaUx6NDhMMmMrUEdjZ1pHRjBZUzF0Yld3dGJtOWtaVDBpYlc4aUlIUnlZVzV6Wm05eWJUMGlkSEpoYm5Oc1lYUmxLREkxT0M0MkxERTJLU0IwY21GdWMyeGhkR1VvTFRJMU1DQXdLU0krUEhWelpTQmtZWFJoTFdNOUlqVkZJaUI0YkdsdWF6cG9jbVZtUFNJalRVcFlMVEUyTUMxVVJWZ3RUaTAxUlNJdlBqd3ZaejQ4TDJjK1BDOW5Qand2Wno0OEwyYytQQzl6ZG1jKyIsCgkiUmVhbFZpZXdTaXplSnNvbiIgOiAie1wiaGVpZ2h0XCI6NDY0LjI4NTY5NzkzNzAxMTcsXCJ3aWR0aFwiOjI1NTMuNTcxNDcyMTY3OTY4OH0iCn0K"/>
    </extobj>
    <extobj name="2384804F-3998-4D57-9195-F3826E402611-15">
      <extobjdata type="2384804F-3998-4D57-9195-F3826E402611" data="ewoJIkltZ1NldHRpbmdKc29uIiA6ICJ7XCJoZWlnaHRcIjoyMi4zMjE0Mjg1NzE0Mjg1NyxcIndpZHRoXCI6MTYuOTY0Mjg1NzE0Mjg1NzF9IiwKCSJMYXRleCIgOiAiXG5cXGhhdHtcXGJldGF9XnIiLAoJIkxhdGV4SW1nQmFzZTY0IiA6ICJQSE4yWnlCNGJXeHVjejBpYUhSMGNEb3ZMM2QzZHk1M015NXZjbWN2TWpBd01DOXpkbWNpSUhkcFpIUm9QU0l5TGpFNVpYZ2lJR2hsYVdkb2REMGlNaTQ0TmpkbGVDSWdjbTlzWlQwaWFXMW5JaUJtYjJOMWMyRmliR1U5SW1aaGJITmxJaUIyYVdWM1FtOTRQU0l3SUMweE1EY3pJRGsyTnk0NUlERXlOamNpSUhodGJHNXpPbmhzYVc1clBTSm9kSFJ3T2k4dmQzZDNMbmN6TG05eVp5OHhPVGs1TDNoc2FXNXJJaUJoY21saExXaHBaR1JsYmowaWRISjFaU0lnYzNSNWJHVTlJblpsY25ScFkyRnNMV0ZzYVdkdU9pQXRNQzQwTXpsbGVEc2diV0Y0TFhkcFpIUm9PaUE1T0NVN0lqNDhaR1ZtY3o0OGNHRjBhQ0JwWkQwaVRVcFlMVEl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eHdZWFJvSUdsa1BTSk5TbGd0TWkxVVJWZ3RUaTAxUlNJZ1pEMGlUVEV4TWlBMU5qQk1NalE1SURZNU5Fd3lOVGNnTmpnMlVUTTROeUExTmpJZ016ZzNJRFUyTUV3ek5qRWdOVE14VVRNMU9TQTFNeklnTXpBeklEVTRNVXd5TlRBZ05qSTNUREU1TlNBMU9EQlJNVGd5SURVMk9TQXhOamtnTlRVM1ZERTBPQ0ExTXpoTU1UUXdJRFV6TWxFeE16Z2dOVE13SURFeU5TQTFORFpNTVRFeUlEVTJNRm9pTHo0OGNHRjBhQ0JwWkQwaVRVcFlMVEl0VkVWWUxVa3RNVVEwTlVZaUlHUTlJazB5TVNBeU9EZFJNaklnTWprd0lESXpJREk1TlZReU9DQXpNVGRVTXpnZ016UTRWRFV6SURNNE1WUTNNeUEwTVRGVU9Ua2dORE16VkRFek1pQTBOREpSTVRZeElEUTBNaUF4T0RNZ05ETXdWREl4TkNBME1EaFVNakkxSURNNE9GRXlNamNnTXpneUlESXlPQ0F6T0RKVU1qTTJJRE00T1ZFeU9EUWdORFF4SURNME55QTBOREZJTXpVd1VUTTVPQ0EwTkRFZ05ESXlJRFF3TUZFME16QWdNemd4SURRek1DQXpOak5STkRNd0lETXpNeUEwTVRjZ016RTFWRE01TVNBeU9USlVNelkySURJNE9GRXpORFlnTWpnNElETXpOQ0F5T1RsVU16SXlJRE15T0ZFek1qSWdNemMySURNM09DQXpPVEpSTXpVMklEUXdOU0F6TkRJZ05EQTFVVEk0TmlBME1EVWdNak01SURNek1WRXlNamtnTXpFMUlESXlOQ0F5T1RoVU1Ua3dJREUyTlZFeE5UWWdNalVnTVRVeElERTJVVEV6T0NBdE1URWdNVEE0SUMweE1WRTVOU0F0TVRFZ09EY2dMVFZVTnpZZ04xUTNOQ0F4TjFFM05DQXpNQ0F4TVRRZ01UZzVWREUxTkNBek5qWlJNVFUwSURRd05TQXhNamdnTkRBMVVURXdOeUEwTURVZ09USWdNemMzVkRZNElETXhObFExTnlBeU9EQlJOVFVnTWpjNElEUXhJREkzT0VneU4xRXlNU0F5T0RRZ01qRWdNamczV2lJdlBqd3ZaR1ZtY3o0OFp5QnpkSEp2YTJVOUltTjFjbkpsYm5SRGIyeHZjaUlnWm1sc2JEMGlZM1Z5Y21WdWRFTnZiRzl5SWlCemRISnZhMlV0ZDJsa2RHZzlJakFpSUhSeVlXNXpabTl5YlQwaWMyTmhiR1VvTVN3dE1Ta2lQanhuSUdSaGRHRXRiVzFzTFc1dlpHVTlJbTFoZEdnaVBqeG5JR1JoZEdFdGJXMXNMVzV2WkdVOUltMXpkWEFpUGp4bklHUmhkR0V0Ylcxc0xXNXZaR1U5SWxSbFdFRjBiMjBpSUdSaGRHRXRiV3A0TFhSbGVHTnNZWE56UFNKUFVrUWlQanhuSUdSaGRHRXRiVzFzTFc1dlpHVTlJbTF2ZG1WeUlqNDhaeUJrWVhSaExXMXRiQzF1YjJSbFBTSnRhU0krUEhWelpTQmtZWFJoTFdNOUlqRkVOa1pFSWlCNGJHbHVhenBvY21WbVBTSWpUVXBZTFRJdFZFVllMVWt0TVVRMlJrUWlMejQ4TDJjK1BHY2daR0YwWVMxdGJXd3RibTlrWlQwaWJXOGlJSFJ5WVc1elptOXliVDBpZEhKaGJuTnNZWFJsS0RNMk5pNHpMREkzT1NrZ2RISmhibk5zWVhSbEtDMHlOVEFnTUNraVBqeDFjMlVnWkdGMFlTMWpQU0kxUlNJZ2VHeHBibXM2YUhKbFpqMGlJMDFLV0MweUxWUkZXQzFPTFRWRklpOCtQQzluUGp3dlp6NDhMMmMrUEdjZ1pHRjBZUzF0Yld3dGJtOWtaVDBpYldraUlIUnlZVzV6Wm05eWJUMGlkSEpoYm5Oc1lYUmxLRFU1T1N3ME1UTXBJSE5qWVd4bEtEQXVOekEzS1NJK1BIVnpaU0JrWVhSaExXTTlJakZFTkRWR0lpQjRiR2x1YXpwb2NtVm1QU0lqVFVwWUxUSXRWRVZZTFVrdE1VUTBOVVlpTHo0OEwyYytQQzluUGp3dlp6NDhMMmMrUEM5emRtYysiLAoJIlJlYWxWaWV3U2l6ZUpzb24iIDogIntcImhlaWdodFwiOjQ0Ni40Mjg1NjU5NzkwMDM5LFwid2lkdGhcIjozMzkuMjg1Njk3OTM3MDExN30iCn0K"/>
    </extobj>
    <extobj name="2384804F-3998-4D57-9195-F3826E402611-16">
      <extobjdata type="2384804F-3998-4D57-9195-F3826E402611" data="ewoJIkltZ1NldHRpbmdKc29uIiA6ICJ7XCJoZWlnaHRcIjo2NC4yODU3MTQyODU3MTQyOCxcIndpZHRoXCI6MjMxLjI0OTk5OTk5OTk5OTk3fSIsCgkiTGF0ZXgiIDogIlxuXFxzcXJ0e1xcZnJhY3sxfXtSLTF9IFxcc3VtXFxsaW1pdHNfe3I9MX1eUnsoXFxoYXR7XFxiZXRhXnJ9LVxcZnJhY3sxfXtSfVxcc3VtXFxsaW1pdHNfe3I9MX1eUlxcaGF0e1xcYmV0YV5yfSleMn0gfSIsCgkiTGF0ZXhJbWdCYXNlNjQiIDogIlBITjJaeUI0Yld4dWN6MGlhSFIwY0RvdkwzZDNkeTUzTXk1dmNtY3ZNakF3TUM5emRtY2lJSGRwWkhSb1BTSXlPUzQyTkRkbGVDSWdhR1ZwWjJoMFBTSTRMakk0TVdWNElpQnliMnhsUFNKcGJXY2lJR1p2WTNWellXSnNaVDBpWm1Gc2MyVWlJSFpwWlhkQ2IzZzlJakFnTFRJeU1UZ3VPQ0F4TXpFd015NDVJRE0yTmpBaUlIaHRiRzV6T25oc2FXNXJQU0pvZEhSd09pOHZkM2QzTG5jekxtOXlaeTh4T1RrNUwzaHNhVzVySWlCaGNtbGhMV2hwWkdSbGJqMGlkSEoxWlNJZ2MzUjViR1U5SW5abGNuUnBZMkZzTFdGc2FXZHVPaUF0TXk0eU5qRmxlRHNnYldGNExYZHBaSFJvT2lBNU9DVTdJajQ4WkdWbWN6NDhjR0YwYUNCcFpEMGlUVXBZTFRJMU5DMVVSVmd0VXpRdFJUQXdNU0lnWkQwaVRUY3dNaUExT0RsUk56QTJJRFl3TVNBM01UZ2dOakExU0RFd05qRlJNVEEzTmlBMU9UY2dNVEEzTmlBMU9EVlJNVEEzTmlBMU56SWdNVEEyTVNBMU5qVklOelF5VmpCUk56TTBJQzB4TkNBM01qUWdMVEUwU0RjeU1rZzNNakJSTnpBNElDMHhOQ0EzTURJZ01GWTFPRGxhSWk4K1BIQmhkR2dnYVdROUlrMUtXQzB5TlRRdFZFVllMVk0wTFRJelFqY2lJR1E5SWswM05ESWdMVGczTVZFM05EQWdMVGczTXlBM016Y2dMVGczTmxRM016TWdMVGc0TUZRM016QWdMVGc0TWxRM01qUWdMVGc0TkZRM01UUWdMVGc0TlVnM01ESk1Nakl5SURVMk9Vd3hPREFnTkRnMFVURXpPQ0F6T1RrZ01UTTNJRE01T1ZFeE16RWdOREEwSURFeU5DQTBNVEpNTVRFeElEUXlOVXd5TmpVZ056TTJURGN3TWlBdE5UZzJWakUyT0V3M01ETWdPVEl5VVRjeE15QTVNelVnTnpJeUlEa3pOVkUzTXpRZ09UTTFJRGMwTWlBNU1qQldMVGczTVZvaUx6NDhjR0YwYUNCcFpEMGlUVXBZTFRJMU5DMVVSVmd0VXpRdFJUQXdNQ0lnWkQwaVRUY3lNaUF0TVRSSU56SXdVVGN3T0NBdE1UUWdOekF5SURCV016QTJURGN3TXlBMk1USlJOekV6SURZeU5TQTNNaklnTmpJMVVUY3pOQ0EyTWpVZ056UXlJRFl4TUZZd1VUY3pOQ0F0TVRRZ056STBJQzB4TkVnM01qSmFJaTgrUEhCaGRHZ2dhV1E5SWsxS1dDMHlOVFF0VkVWWUxVNHRNekVpSUdROUlrMHlNVE1nTlRjNFRESXdNQ0ExTnpOUk1UZzJJRFUyT0NBeE5qQWdOVFl6VkRFd01pQTFOVFpJT0ROV05qQXlTREV3TWxFeE5Ea2dOakEwSURFNE9TQTJNVGRVTWpRMUlEWTBNVlF5TnpNZ05qWXpVVEkzTlNBMk5qWWdNamcxSURZMk5sRXlPVFFnTmpZMklETXdNaUEyTmpCV016WXhURE13TXlBMk1WRXpNVEFnTlRRZ016RTFJRFV5VkRNek9TQTBPRlEwTURFZ05EWklOREkzVmpCSU5ERTJVVE01TlNBeklESTFOeUF6VVRFeU1TQXpJREV3TUNBd1NEZzRWalEyU0RFeE5GRXhNellnTkRZZ01UVXlJRFEyVkRFM055QTBOMVF4T1RNZ05UQlVNakF4SURVeVZESXdOeUExTjFReU1UTWdOakZXTlRjNFdpSXZQanh3WVhSb0lHbGtQU0pOU2xndE1qVTBMVlJGV0MxSkxURkVORFExSWlCa1BTSk5Nak13SURZek4xRXlNRE1nTmpNM0lERTVPQ0EyTXpoVU1Ua3pJRFkwT1ZFeE9UTWdOamMySURJd05DQTJPREpSTWpBMklEWTRNeUF6TnpnZ05qZ3pVVFUxTUNBMk9ESWdOVFkwSURZNE1GRTJNakFnTmpjeUlEWTFPQ0EyTlRKVU56RXlJRFl3TmxRM016TWdOVFl6VkRjek9TQTFNamxSTnpNNUlEUTROQ0EzTVRBZ05EUTFWRFkwTXlBek9EVlVOVGMySURNMU1WUTFNemdnTXpNNFREVTBOU0F6TXpOUk5qRXlJREk1TlNBMk1USWdNakl6VVRZeE1pQXlNVElnTmpBM0lERTJNbFEyTURJZ09EQldOekZSTmpBeUlEVXpJRFl3TXlBME0xUTJNVFFnTWpWVU5qUXdJREUyVVRZMk9DQXhOaUEyT0RZZ016aFVOekV5SURnMVVUY3hOeUE1T1NBM01qQWdNVEF5VkRjek5TQXhNRFZSTnpVMUlERXdOU0EzTlRVZ09UTlJOelUxSURjMUlEY3pNU0F6TmxFMk9UTWdMVEl4SURZME1TQXRNakZJTmpNeVVUVTNNU0F0TWpFZ05UTXhJRFJVTkRnM0lEZ3lVVFE0TnlBeE1Ea2dOVEF5SURFMk5sUTFNVGNnTWpNNVVUVXhOeUF5T1RBZ05EYzBJRE14TTFFME5Ua2dNekl3SURRME9TQXpNakZVTXpjNElETXlNMGd6TURsTU1qYzNJREU1TTFFeU5EUWdOakVnTWpRMElEVTVVVEkwTkNBMU5TQXlORFVnTlRSVU1qVXlJRFV3VkRJMk9TQTBPRlF6TURJZ05EWklNek16VVRNek9TQXpPQ0F6TXprZ016ZFVNek0ySURFNVVUTXpNaUEySURNeU5pQXdTRE14TVZFeU56VWdNaUF4T0RBZ01sRXhORFlnTWlBeE1UY2dNbFEzTVNBeVZEVXdJREZSTXpNZ01TQXpNeUF4TUZFek15QXhNaUF6TmlBeU5GRTBNU0EwTXlBME5pQTBOVkUxTUNBME5pQTJNU0EwTmtnMk4xRTVOQ0EwTmlBeE1qY2dORGxSTVRReElEVXlJREUwTmlBMk1WRXhORGtnTmpVZ01qRTRJRE16T1ZReU9EY2dOakk0VVRJNE55QTJNelVnTWpNd0lEWXpOMXBOTmpNd0lEVTFORkUyTXpBZ05UZzJJRFl3T1NBMk1EaFVOVEl6SURZek5sRTFNakVnTmpNMklEVXdNQ0EyTXpaVU5EWXlJRFl6TjBnME5EQlJNemt6SURZek55QXpPRFlnTmpJM1VUTTROU0EyTWpRZ016VXlJRFE1TkZRek1Ua2dNell4VVRNeE9TQXpOakFnTXpnNElETTJNRkUwTmpZZ016WXhJRFE1TWlBek5qZFJOVFUySURNM055QTFPVElnTkRJMlVUWXdPQ0EwTkRrZ05qRTVJRFE0TmxRMk16QWdOVFUwV2lJdlBqeHdZWFJvSUdsa1BTSk5TbGd0TWpVMExWUkZXQzFPTFRJeU1USWlJR1E5SWswNE5DQXlNemRVT0RRZ01qVXdWRGs0SURJM01FZzJOemxSTmprMElESTJNaUEyT1RRZ01qVXdWRFkzT1NBeU16QklPVGhST0RRZ01qTTNJRGcwSURJMU1Gb2lMejQ4Y0dGMGFDQnBaRDBpVFVwWUxUSTFOQzFVUlZndFRFOHRNakl4TVNJZ1pEMGlUVFl3SURrME9GRTJNeUE1TlRBZ05qWTFJRGsxTUVneE1qWTNUREV6TWpVZ09ERTFVVEV6T0RRZ05qYzNJREV6T0RnZ05qWTVTREV6TkRoTU1UTTBNU0EyT0ROUk1UTXlNQ0EzTWpRZ01USTROU0EzTmpGUk1USXpOU0E0TURrZ01URTNOQ0E0TXpoVU1UQXpNeUE0T0RGVU9EZ3lJRGc1T0ZRMk9Ua2dPVEF5U0RVM05FZzFORE5JTWpVeFRESTFPU0E0T1RGUk56SXlJREkxT0NBM01qUWdNalV5VVRjeU5TQXlOVEFnTnpJMElESTBObEUzTWpFZ01qUXpJRFEyTUNBdE5UWk1NVGsySUMwek5UWlJNVGsySUMwek5UY2dOREEzSUMwek5UZFJORFU1SUMwek5UY2dOVFE0SUMwek5UZFVOamMySUMwek5UaFJPREV5SUMwek5UZ2dPRGsySUMwek5UTlVNVEEyTXlBdE16TXlWREV5TURRZ0xUSTRNMVF4TXpBM0lDMHhPVFpSTVRNeU9DQXRNVGN3SURFek5EZ2dMVEV5TkVneE16ZzRVVEV6T0RnZ0xURXlOU0F4TXpneElDMHhORFZVTVRNMU5pQXRNakV3VkRFek1qVWdMVEk1TkV3eE1qWTNJQzAwTkRsTU5qWTJJQzAwTlRCUk5qUWdMVFExTUNBMk1TQXRORFE0VVRVMUlDMDBORFlnTlRVZ0xUUXpPVkUxTlNBdE5ETTNJRFUzSUMwME16Tk1OVGt3SURFM04xRTFPVEFnTVRjNElEVTFOeUF5TWpKVU5EVXlJRE0yTmxRek1qSWdOVFEwVERVMklEa3dPVXcxTlNBNU1qUlJOVFVnT1RRMUlEWXdJRGswT0ZvaUx6NDhjR0YwYUNCcFpEMGlUVXBZTFRJMU5DMVVSVmd0U1MweFJEUTFSaUlnWkQwaVRUSXhJREk0TjFFeU1pQXlPVEFnTWpNZ01qazFWREk0SURNeE4xUXpPQ0F6TkRoVU5UTWdNemd4VkRjeklEUXhNVlE1T1NBME16TlVNVE15SURRME1sRXhOakVnTkRReUlERTRNeUEwTXpCVU1qRTBJRFF3T0ZReU1qVWdNemc0VVRJeU55QXpPRElnTWpJNElETTRNbFF5TXpZZ016ZzVVVEk0TkNBME5ERWdNelEzSURRME1VZ3pOVEJSTXprNElEUTBNU0EwTWpJZ05EQXdVVFF6TUNBek9ERWdORE13SURNMk0xRTBNekFnTXpNeklEUXhOeUF6TVRWVU16a3hJREk1TWxRek5qWWdNamc0VVRNME5pQXlPRGdnTXpNMElESTVPVlF6TWpJZ016STRVVE15TWlBek56WWdNemM0SURNNU1sRXpOVFlnTkRBMUlETTBNaUEwTURWUk1qZzJJRFF3TlNBeU16a2dNek14VVRJeU9TQXpNVFVnTWpJMElESTVPRlF4T1RBZ01UWTFVVEUxTmlBeU5TQXhOVEVnTVRaUk1UTTRJQzB4TVNBeE1EZ2dMVEV4VVRrMUlDMHhNU0E0TnlBdE5WUTNOaUEzVkRjMElERTNVVGMwSURNd0lERXhOQ0F4T0RsVU1UVTBJRE0yTmxFeE5UUWdOREExSURFeU9DQTBNRFZSTVRBM0lEUXdOU0E1TWlBek56ZFVOamdnTXpFMlZEVTNJREk0TUZFMU5TQXlOemdnTkRFZ01qYzRTREkzVVRJeElESTROQ0F5TVNBeU9EZGFJaTgrUEhCaGRHZ2dhV1E5SWsxS1dDMHlOVFF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5TlRR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EkxTkMxVVJWZ3RTUzB4UkRaR1JDSWdaRDBpVFRJNUlDMHhPVFJSTWpNZ0xURTRPQ0F5TXlBdE1UZzJVVEl6SUMweE9ETWdNVEF5SURFek5GUXhPRFlnTkRZMVVUSXdPQ0ExTXpNZ01qUXpJRFU0TkZRek1Ea2dOalU0VVRNMk5TQTNNRFVnTkRJNUlEY3dOVWcwTXpGUk5Ea3pJRGN3TlNBMU16TWdOalkzVkRVM015QTFOekJSTlRjeklEUTJOU0EwTmprZ016azJURFE0TWlBek9ETlJOVE16SURNek1pQTFNek1nTWpVeVVUVXpNeUF4TXprZ05EUTRJRFkxVkRJMU55QXRNVEJSTWpJM0lDMHhNQ0F5TURNZ0xUSlVNVFkxSURFM1ZERTBNeUEwTUZReE16RWdOVGxVTVRJMklEWTFURFl5SUMweE9EaFJOakFnTFRFNU5DQTBNaUF0TVRrMFNESTVXazB6TlRNZ05ETXhVVE01TWlBME16RWdOREkzSURReE9VdzBNeklnTkRJeVVUUXpOaUEwTWpZZ05ETTVJRFF5T1ZRME5Ea2dORE01VkRRMk1TQTBOVE5VTkRjeUlEUTNNVlEwT0RRZ05EazFWRFE1TXlBMU1qUlVOVEF4SURVMk1GRTFNRE1nTlRZNUlEVXdNeUExT1ROUk5UQXpJRFl4TVNBMU1ESWdOakUyVVRRNE55QTJOamNnTkRJMklEWTJOMUV6T0RRZ05qWTNJRE0wTnlBMk5ETlVNamcySURVNE1sUXlORGNnTlRFMFZESXlOQ0EwTlRWUk1qRTVJRFF6T1NBeE9EWWdNekE0VkRFMU1pQXhOamhSTVRVeElERTJNeUF4TlRFZ01UUTNVVEUxTVNBNU9TQXhOek1nTmpoUk1qQTBJREkySURJMk1DQXlObEV6TURJZ01qWWdNelE1SURVeFZEUXlOU0F4TXpkUk5EUXhJREUzTVNBME5Ea2dNakUwVkRRMU55QXlOemxSTkRVM0lETXpOeUEwTWpJZ016Y3lVVE00TUNBek5UZ2dNelEzSURNMU9FZ3pNemRSTWpVNElETTFPQ0F5TlRnZ016ZzVVVEkxT0NBek9UWWdNall4SURRd00xRXlOelVnTkRNeElETTFNeUEwTXpGYUlpOCtQSEJoZEdnZ2FXUTlJazFLV0MweU5UUXRWRVZZTFU0dE5VVWlJR1E5SWsweE1USWdOVFl3VERJME9TQTJPVFJNTWpVM0lEWTRObEV6T0RjZ05UWXlJRE00TnlBMU5qQk1Nell4SURVek1WRXpOVGtnTlRNeUlETXdNeUExT0RGTU1qVXdJRFl5TjB3eE9UVWdOVGd3VVRFNE1pQTFOamtnTVRZNUlEVTFOMVF4TkRnZ05UTTRUREUwTUNBMU16SlJNVE00SURVek1DQXhNalVnTlRRMlRERXhNaUExTmpCYUlpOCtQSEJoZEdnZ2FXUTlJazFLV0MweU5UU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lOVFF0VkVWWUxVNHRNeklpSUdROUlrMHhNRGtnTkRJNVVUZ3lJRFF5T1NBMk5pQTBORGRVTlRBZ05Ea3hVVFV3SURVMk1pQXhNRE1nTmpFMFZESXpOU0EyTmpaUk16STJJRFkyTmlBek9EY2dOakV3VkRRME9TQTBOalZSTkRRNUlEUXlNaUEwTWprZ016Z3pWRE00TVNBek1UVlVNekF4SURJME1WRXlOalVnTWpFd0lESXdNU0F4TkRsTU1UUXlJRGt6VERJeE9DQTVNbEV6TnpVZ09USWdNemcxSURrM1VUTTVNaUE1T1NBME1Ea2dNVGcyVmpFNE9VZzBORGxXTVRnMlVUUTBPQ0F4T0RNZ05ETTJJRGsxVkRReU1TQXpWakJJTlRCV01UbFdNekZSTlRBZ016Z2dOVFlnTkRaVU9EWWdPREZSTVRFMUlERXhNeUF4TXpZZ01UTTNVVEUwTlNBeE5EY2dNVGN3SURFM05GUXlNRFFnTWpFeFZESXpNeUF5TkRSVU1qWXhJREkzT0ZReU9EUWdNekE0VkRNd05TQXpOREJVTXpJd0lETTJPVlF6TXpNZ05EQXhWRE0wTUNBME16RlVNelF6SURRMk5GRXpORE1nTlRJM0lETXdPU0ExTnpOVU1qRXlJRFl4T1ZFeE56a2dOakU1SURFMU5DQTJNREpVTVRFNUlEVTJPVlF4TURrZ05UVXdVVEV3T1NBMU5Ea2dNVEUwSURVME9WRXhNeklnTlRRNUlERTFNU0ExTXpWVU1UY3dJRFE0T1ZFeE56QWdORFkwSURFMU5DQTBORGRVTVRBNUlEUXlPVm9pTHo0OEwyUmxabk0rUEdjZ2MzUnliMnRsUFNKamRYSnlaVzUwUTI5c2IzSWlJR1pwYkd3OUltTjFjbkpsYm5SRGIyeHZjaUlnYzNSeWIydGxMWGRwWkhSb1BTSXdJaUIwY21GdWMyWnZjbTA5SW5OallXeGxLREVzTFRFcElqNDhaeUJrWVhSaExXMXRiQzF1YjJSbFBTSnRZWFJvSWo0OFp5QmtZWFJoTFcxdGJDMXViMlJsUFNKdGMzRnlkQ0krUEdjZ2RISmhibk5tYjNKdFBTSjBjbUZ1YzJ4aGRHVW9NVEExTml3d0tTSStQR2NnWkdGMFlTMXRiV3d0Ym05a1pUMGliV1p5WVdNaVBqeG5JR1JoZEdFdGJXMXNMVzV2WkdVOUltMXVJaUIwY21GdWMyWnZjbTA5SW5SeVlXNXpiR0YwWlNneE1qRXdMamNzTmpjMktTSStQSFZ6WlNCa1lYUmhMV005SWpNeElpQjRiR2x1YXpwb2NtVm1QU0lqVFVwWUxUSTFOQzFVUlZndFRpMHpNU0l2UGp3dlp6NDhaeUJrWVhSaExXMXRiQzF1YjJSbFBTSnRjbTkzSWlCMGNtRnVjMlp2Y20wOUluUnlZVzV6YkdGMFpTZ3lNakFzTFRZNE5pa2lQanhuSUdSaGRHRXRiVzFzTFc1dlpHVTlJbTFwSWo0OGRYTmxJR1JoZEdFdFl6MGlNVVEwTkRVaUlIaHNhVzVyT21oeVpXWTlJaU5OU2xndE1qVTBMVlJGV0MxSkxURkVORFExSWk4K1BDOW5QanhuSUdSaGRHRXRiVzFzTFc1dlpHVTlJbTF2SWlCMGNtRnVjMlp2Y20wOUluUnlZVzV6YkdGMFpTZzVPREV1TWl3d0tTSStQSFZ6WlNCa1lYUmhMV005SWpJeU1USWlJSGhzYVc1ck9taHlaV1k5SWlOTlNsZ3RNalUwTFZSRldDMU9MVEl5TVRJaUx6NDhMMmMrUEdjZ1pHRjBZUzF0Yld3dGJtOWtaVDBpYlc0aUlIUnlZVzV6Wm05eWJUMGlkSEpoYm5Oc1lYUmxLREU1T0RFdU5Dd3dLU0krUEhWelpTQmtZWFJoTFdNOUlqTXhJaUI0YkdsdWF6cG9jbVZtUFNJalRVcFlMVEkxTkMxVVJWZ3RUaTB6TVNJdlBqd3ZaejQ4TDJjK1BISmxZM1FnZDJsa2RHZzlJakkyT0RFdU5DSWdhR1ZwWjJoMFBTSTJNQ0lnZUQwaU1USXdJaUI1UFNJeU1qQWlMejQ4TDJjK1BHY2daR0YwWVMxdGJXd3RibTlrWlQwaWJYVnVaR1Z5YjNabGNpSWdkSEpoYm5ObWIzSnRQU0owY21GdWMyeGhkR1VvTXpBNE9DNHhMREFwSWo0OFp5QmtZWFJoTFcxdGJDMXViMlJsUFNKdGJ5SStQSFZ6WlNCa1lYUmhMV005SWpJeU1URWlJSGhzYVc1ck9taHlaV1k5SWlOTlNsZ3RNalUwTFZSRldDMU1UeTB5TWpFeElpOCtQQzluUGp4bklHUmhkR0V0Ylcxc0xXNXZaR1U5SWxSbFdFRjBiMjBpSUhSeVlXNXpabTl5YlQwaWRISmhibk5zWVhSbEtERXhNQzQzTEMweE1EZzNMamtwSUhOallXeGxLREF1TnpBM0tTSWdaR0YwWVMxdGFuZ3RkR1Y0WTJ4aGMzTTlJazlTUkNJK1BHY2daR0YwWVMxdGJXd3RibTlrWlQwaWJXa2lQangxYzJVZ1pHRjBZUzFqUFNJeFJEUTFSaUlnZUd4cGJtczZhSEpsWmowaUkwMUtXQzB5TlRRdFZFVllMVWt0TVVRME5VWWlMejQ4TDJjK1BHY2daR0YwWVMxdGJXd3RibTlrWlQwaWJXOGlJSFJ5WVc1elptOXliVDBpZEhKaGJuTnNZWFJsS0RRMU1Td3dLU0krUEhWelpTQmtZWFJoTFdNOUlqTkVJaUI0YkdsdWF6cG9jbVZtUFNJalRVcFlMVEkxTkMxVVJWZ3RUaTB6UkNJdlBqd3ZaejQ4WnlCa1lYUmhMVzF0YkMxdWIyUmxQU0p0YmlJZ2RISmhibk5tYjNKdFBTSjBjbUZ1YzJ4aGRHVW9NVEl5T1N3d0tTSStQSFZ6WlNCa1lYUmhMV005SWpNeElpQjRiR2x1YXpwb2NtVm1QU0lqVFVwWUxUSTFOQzFVUlZndFRpMHpNU0l2UGp3dlp6NDhMMmMrUEdjZ1pHRjBZUzF0Yld3dGJtOWtaVDBpYldraUlIUnlZVzV6Wm05eWJUMGlkSEpoYm5Oc1lYUmxLRFExTXk0M0xERXhOVEFwSUhOallXeGxLREF1TnpBM0tTSStQSFZ6WlNCa1lYUmhMV005SWpGRU5EUTFJaUI0YkdsdWF6cG9jbVZtUFNJalRVcFlMVEkxTkMxVVJWZ3RTUzB4UkRRME5TSXZQand2Wno0OEwyYytQR2NnWkdGMFlTMXRiV3d0Ym05a1pUMGlWR1ZZUVhSdmJTSWdaR0YwWVMxdGFuZ3RkR1Y0WTJ4aGMzTTlJazlTUkNJZ2RISmhibk5tYjNKdFBTSjBjbUZ1YzJ4aGRHVW9ORFk1T0M0NExEQXBJajQ4WnlCa1lYUmhMVzF0YkMxdWIyUmxQU0p0YnlJK1BIVnpaU0JrWVhSaExXTTlJakk0SWlCNGJHbHVhenBvY21WbVBTSWpUVXBZTFRJMU5DMVVSVmd0VGkweU9DSXZQand2Wno0OFp5QmtZWFJoTFcxdGJDMXViMlJsUFNKVVpWaEJkRzl0SWlCa1lYUmhMVzFxZUMxMFpYaGpiR0Z6Y3owaVQxSkVJaUIwY21GdWMyWnZjbTA5SW5SeVlXNXpiR0YwWlNnek9Ea3NNQ2tpUGp4bklHUmhkR0V0Ylcxc0xXNXZaR1U5SW0xdmRtVnlJajQ4WnlCa1lYUmhMVzF0YkMxdWIyUmxQU0p0YzNWd0lqNDhaeUJrWVhSaExXMXRiQzF1YjJSbFBTSnRhU0krUEhWelpTQmtZWFJoTFdNOUlqRkVOa1pFSWlCNGJHbHVhenBvY21WbVBTSWpUVXBZTFRJMU5DMVVSVmd0U1MweFJEWkdSQ0l2UGp3dlp6NDhaeUJrWVhSaExXMXRiQzF1YjJSbFBTSnRhU0lnZEhKaGJuTm1iM0p0UFNKMGNtRnVjMnhoZEdVb05UazVMREk0T1NrZ2MyTmhiR1VvTUM0M01EY3BJajQ4ZFhObElHUmhkR0V0WXowaU1VUTBOVVlpSUhoc2FXNXJPbWh5WldZOUlpTk5TbGd0TWpVMExWUkZXQzFKTFRGRU5EVkdJaTgrUEM5blBqd3ZaejQ4WnlCa1lYUmhMVzF0YkMxdWIyUmxQU0p0YnlJZ2RISmhibk5tYjNKdFBTSjBjbUZ1YzJ4aGRHVW9ORGcwTERJM09Ta2dkSEpoYm5Oc1lYUmxLQzB5TlRBZ01Da2lQangxYzJVZ1pHRjBZUzFqUFNJMVJTSWdlR3hwYm1zNmFISmxaajBpSTAxS1dDMHlOVFF0VkVWWUxVNHROVVVpTHo0OEwyYytQQzluUGp3dlp6NDhaeUJrWVhSaExXMXRiQzF1YjJSbFBTSnRieUlnZEhKaGJuTm1iM0p0UFNKMGNtRnVjMnhoZEdVb01UVTNPUzR4TERBcElqNDhkWE5sSUdSaGRHRXRZejBpTWpJeE1pSWdlR3hwYm1zNmFISmxaajBpSTAxS1dDMHlOVFF0VkVWWUxVNHRNakl4TWlJdlBqd3ZaejQ4WnlCa1lYUmhMVzF0YkMxdWIyUmxQU0p0Wm5KaFl5SWdkSEpoYm5ObWIzSnRQU0owY21GdWMyeGhkR1VvTWpVM09TNHpMREFwSWo0OFp5QmtZWFJoTFcxdGJDMXViMlJsUFNKdGJpSWdkSEpoYm5ObWIzSnRQU0owY21GdWMyeGhkR1VvTXpRNUxqVXNOamMyS1NJK1BIVnpaU0JrWVhSaExXTTlJak14SWlCNGJHbHVhenBvY21WbVBTSWpUVXBZTFRJMU5DMVVSVmd0VGkwek1TSXZQand2Wno0OFp5QmtZWFJoTFcxdGJDMXViMlJsUFNKdGFTSWdkSEpoYm5ObWIzSnRQU0owY21GdWMyeGhkR1VvTWpJd0xDMDJPRFlwSWo0OGRYTmxJR1JoZEdFdFl6MGlNVVEwTkRVaUlIaHNhVzVyT21oeVpXWTlJaU5OU2xndE1qVTBMVlJGV0MxSkxURkVORFExSWk4K1BDOW5Qanh5WldOMElIZHBaSFJvUFNJNU5Ua2lJR2hsYVdkb2REMGlOakFpSUhnOUlqRXlNQ0lnZVQwaU1qSXdJaTgrUEM5blBqeG5JR1JoZEdFdGJXMXNMVzV2WkdVOUltMTFibVJsY205MlpYSWlJSFJ5WVc1elptOXliVDBpZEhKaGJuTnNZWFJsS0RNNU5EVXNNQ2tpUGp4bklHUmhkR0V0Ylcxc0xXNXZaR1U5SW0xdklqNDhkWE5sSUdSaGRHRXRZejBpTWpJeE1TSWdlR3hwYm1zNmFISmxaajBpSTAxS1dDMHlOVFF0VkVWWUxVeFBMVEl5TVRFaUx6NDhMMmMrUEdjZ1pHRjBZUzF0Yld3dGJtOWtaVDBpVkdWWVFYUnZiU0lnZEhKaGJuTm1iM0p0UFNKMGNtRnVjMnhoZEdVb01URXdMamNzTFRFd09EY3VPU2tnYzJOaGJHVW9NQzQzTURjcElpQmtZWFJoTFcxcWVDMTBaWGhqYkdGemN6MGlUMUpFSWo0OFp5QmtZWFJoTFcxdGJDMXViMlJsUFNKdGFTSStQSFZ6WlNCa1lYUmhMV005SWpGRU5EVkdJaUI0YkdsdWF6cG9jbVZtUFNJalRVcFlMVEkxTkMxVVJWZ3RTUzB4UkRRMVJpSXZQand2Wno0OFp5QmtZWFJoTFcxdGJDMXViMlJsUFNKdGJ5SWdkSEpoYm5ObWIzSnRQU0owY21GdWMyeGhkR1VvTkRVeExEQXBJajQ4ZFhObElHUmhkR0V0WXowaU0wUWlJSGhzYVc1ck9taHlaV1k5SWlOTlNsZ3RNalUwTFZSRldDMU9MVE5FSWk4K1BDOW5QanhuSUdSaGRHRXRiVzFzTFc1dlpHVTlJbTF1SWlCMGNtRnVjMlp2Y20wOUluUnlZVzV6YkdGMFpTZ3hNakk1TERBcElqNDhkWE5sSUdSaGRHRXRZejBpTXpFaUlIaHNhVzVyT21oeVpXWTlJaU5OU2xndE1qVTBMVlJGV0MxT0xUTXhJaTgrUEM5blBqd3ZaejQ4WnlCa1lYUmhMVzF0YkMxdWIyUmxQU0p0YVNJZ2RISmhibk5tYjNKdFBTSjBjbUZ1YzJ4aGRHVW9ORFV6TGpjc01URTFNQ2tnYzJOaGJHVW9NQzQzTURjcElqNDhkWE5sSUdSaGRHRXRZejBpTVVRME5EVWlJSGhzYVc1ck9taHlaV1k5SWlOTlNsZ3RNalUwTFZSRldDMUpMVEZFTkRRMUlpOCtQQzluUGp3dlp6NDhaeUJrWVhSaExXMXRiQzF1YjJSbFBTSlVaVmhCZEc5dElpQmtZWFJoTFcxcWVDMTBaWGhqYkdGemN6MGlUMUpFSWlCMGNtRnVjMlp2Y20wOUluUnlZVzV6YkdGMFpTZzFOVFUxTGpjc01Da2lQanhuSUdSaGRHRXRiVzFzTFc1dlpHVTlJbTF2ZG1WeUlqNDhaeUJrWVhSaExXMXRiQzF1YjJSbFBTSnRjM1Z3SWo0OFp5QmtZWFJoTFcxdGJDMXViMlJsUFNKdGFTSStQSFZ6WlNCa1lYUmhMV005SWpGRU5rWkVJaUI0YkdsdWF6cG9jbVZtUFNJalRVcFlMVEkxTkMxVVJWZ3RTUzB4UkRaR1JDSXZQand2Wno0OFp5QmtZWFJoTFcxdGJDMXViMlJsUFNKdGFTSWdkSEpoYm5ObWIzSnRQU0owY21GdWMyeGhkR1VvTlRrNUxESTRPU2tnYzJOaGJHVW9NQzQzTURjcElqNDhkWE5sSUdSaGRHRXRZejBpTVVRME5VWWlJSGhzYVc1ck9taHlaV1k5SWlOTlNsZ3RNalUwTFZSRldDMUpMVEZFTkRWR0lpOCtQQzluUGp3dlp6NDhaeUJrWVhSaExXMXRiQzF1YjJSbFBTSnRieUlnZEhKaGJuTm1iM0p0UFNKMGNtRnVjMnhoZEdVb05EZzBMREkzT1NrZ2RISmhibk5zWVhSbEtDMHlOVEFnTUNraVBqeDFjMlVnWkdGMFlTMWpQU0kxUlNJZ2VHeHBibXM2YUhKbFpqMGlJMDFLV0MweU5UUXRWRVZZTFU0dE5VVWlMejQ4TDJjK1BDOW5Qand2Wno0OFp5QmtZWFJoTFcxdGJDMXViMlJsUFNKdGMzVndJaUIwY21GdWMyWnZjbTA5SW5SeVlXNXpiR0YwWlNnMk5USXpMallzTUNraVBqeG5JR1JoZEdFdGJXMXNMVzV2WkdVOUltMXZJajQ4ZFhObElHUmhkR0V0WXowaU1qa2lJSGhzYVc1ck9taHlaV1k5SWlOTlNsZ3RNalUwTFZSRldDMU9MVEk1SWk4K1BDOW5QanhuSUdSaGRHRXRiVzFzTFc1dlpHVTlJbTF1SWlCMGNtRnVjMlp2Y20wOUluUnlZVzV6YkdGMFpTZzBNaklzTWpnNUtTQnpZMkZzWlNnd0xqY3dOeWtpUGp4MWMyVWdaR0YwWVMxalBTSXpNaUlnZUd4cGJtczZhSEpsWmowaUkwMUtXQzB5TlRRdFZFVllMVTR0TXpJaUx6NDhMMmMrUEM5blBqd3ZaejQ4TDJjK1BHY2daR0YwWVMxdGJXd3RibTlrWlQwaWJXOGlJSFJ5WVc1elptOXliVDBpZEhKaGJuTnNZWFJsS0RBc0xUTTVNUzR5S1NJK1BIVnpaU0JrWVhSaExXTTlJa1V3TURFaUlIaHNhVzVyT21oeVpXWTlJaU5OU2xndE1qVTBMVlJGV0MxVE5DMUZNREF4SWlCMGNtRnVjMlp2Y20wOUluUnlZVzV6YkdGMFpTZ3dMREU1TkRVcElpOCtQSFZ6WlNCa1lYUmhMV005SWpJelFqY2lJSGhzYVc1ck9taHlaV1k5SWlOTlNsZ3RNalUwTFZSRldDMVROQzB5TTBJM0lpQjBjbUZ1YzJadmNtMDlJblJ5WVc1emJHRjBaU2d3TEMweE5qVXBJaTgrUEhOMlp5QjNhV1IwYUQwaU1UQTFOaUlnYUdWcFoyaDBQU0l4TXpZeElpQjVQU0kyTnpBaUlIZzlJakFpSUhacFpYZENiM2c5SWpBZ01qazFMalVnTVRBMU5pQXhNell4SWo0OGRYTmxJR1JoZEdFdFl6MGlSVEF3TUNJZ2VHeHBibXM2YUhKbFpqMGlJMDFLV0MweU5UUXRWRVZZTFZNMExVVXdNREFpSUhSeVlXNXpabTl5YlQwaWMyTmhiR1VvTVN3ekxqRTVOU2tpTHo0OEwzTjJaejQ4TDJjK1BISmxZM1FnZDJsa2RHZzlJakV5TURRM0xqa2lJR2hsYVdkb2REMGlOakFpSUhnOUlqRXdOVFlpSUhrOUlqSXdPVGd1T0NJdlBqd3ZaejQ4TDJjK1BDOW5Qand2YzNablBnPT0iLAoJIlJlYWxWaWV3U2l6ZUpzb24iIDogIntcImhlaWdodFwiOjEyODUuNzE0MjYzOTE2MDE1NixcIndpZHRoXCI6NDYyNX0iCn0K"/>
    </extobj>
    <extobj name="2384804F-3998-4D57-9195-F3826E402611-18">
      <extobjdata type="2384804F-3998-4D57-9195-F3826E402611" data="ewoJIkltZ1NldHRpbmdKc29uIiA6ICJ7XCJoZWlnaHRcIjo1Mi42Nzg1NzE0Mjg1NzE0MixcIndpZHRoXCI6MTc2Ljc4NTcxNDI4NTcxNDI4fSIsCgkiTGF0ZXgiIDogIlxuXFxmcmFjezF9e1J9XFxzdW1cXGxpbWl0c197cj0xfV5SSSh8XFxoYXR7XFxiZXRhfV5yLVxcaGF0e1xcYmV0YX18PnxcXGhhdHtcXGJldGF9fCkiLAoJIkxhdGV4SW1nQmFzZTY0IiA6ICJQSE4yWnlCNGJXeHVjejBpYUhSMGNEb3ZMM2QzZHk1M015NXZjbWN2TWpBd01DOXpkbWNpSUhkcFpIUm9QU0l5TWk0Mk9EUmxlQ0lnYUdWcFoyaDBQU0kyTGpjMFpYZ2lJSEp2YkdVOUltbHRaeUlnWm05amRYTmhZbXhsUFNKbVlXeHpaU0lnZG1sbGQwSnZlRDBpTUNBdE1UY3pNeUF4TURBeU5pNHlJREk1TnpndU9TSWdlRzFzYm5NNmVHeHBibXM5SW1oMGRIQTZMeTkzZDNjdWR6TXViM0puTHpFNU9Ua3ZlR3hwYm1zaUlHRnlhV0V0YUdsa1pHVnVQU0owY25WbElpQnpkSGxzWlQwaWRtVnlkR2xqWVd3dFlXeHBaMjQ2SUMweUxqZ3hPV1Y0T3lCdFlYZ3RkMmxrZEdnNklEazRKVHNpUGp4a1pXWnpQanh3WVhSb0lHbGtQU0pOU2xndE1UWXp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FMk15MVVSVmd0U1MweFJEUTBOU0lnWkQwaVRUSXpNQ0EyTXpkUk1qQXpJRFl6TnlBeE9UZ2dOak00VkRFNU15QTJORGxSTVRreklEWTNOaUF5TURRZ05qZ3lVVEl3TmlBMk9ETWdNemM0SURZNE0xRTFOVEFnTmpneUlEVTJOQ0EyT0RCUk5qSXdJRFkzTWlBMk5UZ2dOalV5VkRjeE1pQTJNRFpVTnpNeklEVTJNMVEzTXprZ05USTVVVGN6T1NBME9EUWdOekV3SURRME5WUTJORE1nTXpnMVZEVTNOaUF6TlRGVU5UTTRJRE16T0V3MU5EVWdNek16VVRZeE1pQXlPVFVnTmpFeUlESXlNMUUyTVRJZ01qRXlJRFl3TnlBeE5qSlVOakF5SURnd1ZqY3hVVFl3TWlBMU15QTJNRE1nTkROVU5qRTBJREkxVkRZME1DQXhObEUyTmpnZ01UWWdOamcySURNNFZEY3hNaUE0TlZFM01UY2dPVGtnTnpJd0lERXdNbFEzTXpVZ01UQTFVVGMxTlNBeE1EVWdOelUxSURrelVUYzFOU0EzTlNBM016RWdNelpSTmpreklDMHlNU0EyTkRFZ0xUSXhTRFl6TWxFMU56RWdMVEl4SURVek1TQTBWRFE0TnlBNE1sRTBPRGNnTVRBNUlEVXdNaUF4TmpaVU5URTNJREl6T1ZFMU1UY2dNamt3SURRM05DQXpNVE5STkRVNUlETXlNQ0EwTkRrZ016SXhWRE0zT0NBek1qTklNekE1VERJM055QXhPVE5STWpRMElEWXhJREkwTkNBMU9WRXlORFFnTlRVZ01qUTFJRFUwVkRJMU1pQTFNRlF5TmprZ05EaFVNekF5SURRMlNETXpNMUV6TXprZ016Z2dNek01SURNM1ZETXpOaUF4T1ZFek16SWdOaUF6TWpZZ01FZ3pNVEZSTWpjMUlESWdNVGd3SURKUk1UUTJJRElnTVRFM0lESlVOekVnTWxRMU1DQXhVVE16SURFZ016TWdNVEJSTXpNZ01USWdNellnTWpSUk5ERWdORE1nTkRZZ05EVlJOVEFnTkRZZ05qRWdORFpJTmpkUk9UUWdORFlnTVRJM0lEUTVVVEUwTVNBMU1pQXhORFlnTmpGUk1UUTVJRFkxSURJeE9DQXpNemxVTWpnM0lEWXlPRkV5T0RjZ05qTTFJREl6TUNBMk16ZGFUVFl6TUNBMU5UUlJOak13SURVNE5pQTJNRGtnTmpBNFZEVXlNeUEyTXpaUk5USXhJRFl6TmlBMU1EQWdOak0yVkRRMk1pQTJNemRJTkRRd1VUTTVNeUEyTXpjZ016ZzJJRFl5TjFFek9EVWdOakkwSURNMU1pQTBPVFJVTXpFNUlETTJNVkV6TVRrZ016WXdJRE00T0NBek5qQlJORFkySURNMk1TQTBPVElnTXpZM1VUVTFOaUF6TnpjZ05Ua3lJRFF5TmxFMk1EZ2dORFE1SURZeE9TQTBPRFpVTmpNd0lEVTFORm9pTHo0OGNHRjBhQ0JwWkQwaVRVcFlMVEUyTXkxVVJWZ3RURTh0TWpJeE1TSWdaRDBpVFRZd0lEazBPRkUyTXlBNU5UQWdOalkxSURrMU1FZ3hNalkzVERFek1qVWdPREUxVVRFek9EUWdOamMzSURFek9EZ2dOalk1U0RFek5EaE1NVE0wTVNBMk9ETlJNVE15TUNBM01qUWdNVEk0TlNBM05qRlJNVEl6TlNBNE1Ea2dNVEUzTkNBNE16aFVNVEF6TXlBNE9ERlVPRGd5SURnNU9GUTJPVGtnT1RBeVNEVTNORWcxTkROSU1qVXhUREkxT1NBNE9URlJOekl5SURJMU9DQTNNalFnTWpVeVVUY3lOU0F5TlRBZ056STBJREkwTmxFM01qRWdNalF6SURRMk1DQXROVFpNTVRrMklDMHpOVFpSTVRrMklDMHpOVGNnTkRBM0lDMHpOVGRSTkRVNUlDMHpOVGNnTlRRNElDMHpOVGRVTmpjMklDMHpOVGhST0RFeUlDMHpOVGdnT0RrMklDMHpOVE5VTVRBMk15QXRNek15VkRFeU1EUWdMVEk0TTFReE16QTNJQzB4T1RaUk1UTXlPQ0F0TVRjd0lERXpORGdnTFRFeU5FZ3hNemc0VVRFek9EZ2dMVEV5TlNBeE16Z3hJQzB4TkRWVU1UTTFOaUF0TWpFd1ZERXpNalVnTFRJNU5Fd3hNalkzSUMwME5EbE1OalkySUMwME5UQlJOalFnTFRRMU1DQTJNU0F0TkRRNFVUVTFJQzAwTkRZZ05UVWdMVFF6T1ZFMU5TQXRORE0zSURVM0lDMDBNek5NTlRrd0lERTNOMUUxT1RBZ01UYzRJRFUxTnlBeU1qSlVORFV5SURNMk5sUXpNaklnTlRRMFREVTJJRGt3T1V3MU5TQTVNalJSTlRVZ09UUTFJRFl3SURrME9Gb2lMejQ4Y0dGMGFDQnBaRDBpVFVwWUxURTJNeT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4Tmp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E5qTXRWRVZZTFVrdE1VUTBNME1pSUdROUlrMDBNeUF4VVRJMklERWdNallnTVRCUk1qWWdNVElnTWprZ01qUlJNelFnTkRNZ016a2dORFZSTkRJZ05EWWdOVFFnTkRaSU5qQlJNVEl3SURRMklERXpOaUExTTFFeE16Y2dOVE1nTVRNNElEVTBVVEUwTXlBMU5pQXhORGtnTnpkVU1UazRJREkzTTFFeU1UQWdNekU0SURJeE5pQXpORFJSTWpnMklEWXlOQ0F5T0RZZ05qSTJVVEk0TkNBMk16QWdNamcwSURZek1WRXlOelFnTmpNM0lESXhNeUEyTXpkSU1Ua3pVVEU0TkNBMk5ETWdNVGc1SURZMk1sRXhPVE1nTmpjM0lERTVOU0EyT0RCVU1qQTVJRFk0TTBneU1UTlJNamcxSURZNE1TQXpOVGtnTmpneFVUUTRNU0EyT0RFZ05EZzNJRFk0TTBnME9UZFJOVEEwSURZM05pQTFNRFFnTmpjeVZEVXdNU0EyTlRWVU5EazBJRFl6T1ZFME9URWdOak0zSURRM01TQTJNemRSTkRRd0lEWXpOeUEwTURjZ05qTTBVVE01TXlBMk16RWdNemc0SURZeU0xRXpPREVnTmpBNUlETXpOeUEwTXpKUk16STJJRE00TlNBek1UVWdNelF4VVRJME5TQTJOU0F5TkRVZ05UbFJNalExSURVeUlESTFOU0ExTUZRek1EY2dORFpJTXpNNVVUTTBOU0F6T0NBek5EVWdNemRVTXpReUlERTVVVE16T0NBMklETXpNaUF3U0RNeE5sRXlOemtnTWlBeE56a2dNbEV4TkRNZ01pQXhNVE1nTWxRMk5TQXlWRFF6SURGYUlpOCtQSEJoZEdnZ2FXUTlJazFLV0MweE5qT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FMk15MVVSVmd0VGkwM1F5SWdaRDBpVFRFek9TQXRNalE1U0RFek4xRXhNalVnTFRJME9TQXhNVGtnTFRJek5WWXlOVEZNTVRJd0lEY3pOMUV4TXpBZ056VXdJREV6T1NBM05UQlJNVFV5SURjMU1DQXhOVGtnTnpNMVZpMHlNelZSTVRVeElDMHlORGtnTVRReElDMHlORGxJTVRNNVdpSXZQanh3WVhSb0lHbGtQU0pOU2xndE1UWXpMVlJGV0MxSkxURkVOa1pFSWlCa1BTSk5NamtnTFRFNU5GRXlNeUF0TVRnNElESXpJQzB4T0RaUk1qTWdMVEU0TXlBeE1ESWdNVE0wVkRFNE5pQTBOalZSTWpBNElEVXpNeUF5TkRNZ05UZzBWRE13T1NBMk5UaFJNelkxSURjd05TQTBNamtnTnpBMVNEUXpNVkUwT1RNZ056QTFJRFV6TXlBMk5qZFVOVGN6SURVM01GRTFOek1nTkRZMUlEUTJPU0F6T1RaTU5EZ3lJRE00TTFFMU16TWdNek15SURVek15QXlOVEpSTlRNeklERXpPU0EwTkRnZ05qVlVNalUzSUMweE1GRXlNamNnTFRFd0lESXdNeUF0TWxReE5qVWdNVGRVTVRReklEUXdWREV6TVNBMU9WUXhNallnTmpWTU5qSWdMVEU0T0ZFMk1DQXRNVGswSURReUlDMHhPVFJJTWpsYVRUTTFNeUEwTXpGUk16a3lJRFF6TVNBME1qY2dOREU1VERRek1pQTBNakpSTkRNMklEUXlOaUEwTXprZ05ESTVWRFEwT1NBME16bFVORFl4SURRMU0xUTBOeklnTkRjeFZEUTROQ0EwT1RWVU5Ea3pJRFV5TkZRMU1ERWdOVFl3VVRVd015QTFOamtnTlRBeklEVTVNMUUxTURNZ05qRXhJRFV3TWlBMk1UWlJORGczSURZMk55QTBNallnTmpZM1VUTTROQ0EyTmpjZ016UTNJRFkwTTFReU9EWWdOVGd5VkRJME55QTFNVFJVTWpJMElEUTFOVkV5TVRrZ05ETTVJREU0TmlBek1EaFVNVFV5SURFMk9GRXhOVEVnTVRZeklERTFNU0F4TkRkUk1UVXhJRGs1SURFM015QTJPRkV5TURRZ01qWWdNall3SURJMlVUTXdNaUF5TmlBek5Ea2dOVEZVTkRJMUlERXpOMUUwTkRFZ01UY3hJRFEwT1NBeU1UUlVORFUzSURJM09WRTBOVGNnTXpNM0lEUXlNaUF6TnpKUk16Z3dJRE0xT0NBek5EY2dNelU0U0RNek4xRXlOVGdnTXpVNElESTFPQ0F6T0RsUk1qVTRJRE01TmlBeU5qRWdOREF6VVRJM05TQTBNekVnTXpVeklEUXpNVm9pTHo0OGNHRjBhQ0JwWkQwaVRVcFlMVEUyTXkxVVJWZ3RUaTAxUlNJZ1pEMGlUVEV4TWlBMU5qQk1NalE1SURZNU5Fd3lOVGNnTmpnMlVUTTROeUExTmpJZ016ZzNJRFUyTUV3ek5qRWdOVE14VVRNMU9TQTFNeklnTXpBeklEVTRNVXd5TlRBZ05qSTNUREU1TlNBMU9EQlJNVGd5SURVMk9TQXhOamtnTlRVM1ZERTBPQ0ExTXpoTU1UUXdJRFV6TWxFeE16Z2dOVE13SURFeU5TQTFORFpNTVRFeUlEVTJNRm9pTHo0OGNHRjBhQ0JwWkQwaVRVcFlMVEUyTXkxVVJWZ3RUaTB5TWpFeUlpQmtQU0pOT0RRZ01qTTNWRGcwSURJMU1GUTVPQ0F5TnpCSU5qYzVVVFk1TkNBeU5qSWdOamswSURJMU1GUTJOemtnTWpNd1NEazRVVGcwSURJek55QTROQ0F5TlRCYUlpOCtQSEJoZEdnZ2FXUTlJazFLV0MweE5qTXRWRVZZTFU0dE0wVWlJR1E5SWswNE5DQTFNakJST0RRZ05USTRJRGc0SURVek0xUTVOaUExTXpsTU9Ua2dOVFF3VVRFd05pQTFOREFnTWpVeklEUTNNVlExTkRRZ016TTBURFk0TnlBeU5qVlJOamswSURJMk1DQTJPVFFnTWpVd1ZEWTROeUF5TXpWUk5qZzFJREl6TXlBek9UVWdPVFpNTVRBM0lDMDBNRWd4TURGUk9ETWdMVE00SURneklDMHlNRkU0TXlBdE1Ua2dPRE1nTFRFM1VUZ3lJQzB4TUNBNU9DQXRNVkV4TVRjZ09TQXlORGdnTnpGUk16STJJREV3T0NBek56Z2dNVE15VERZeU5pQXlOVEJNTXpjNElETTJPRkU1TUNBMU1EUWdPRFlnTlRBNVVUZzBJRFV4TXlBNE5DQTFNakJhSWk4K1BIQmhkR2dnYVdROUlrMUtXQzB4TmpN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QzlrWldaelBqeG5JSE4wY205clpUMGlZM1Z5Y21WdWRFTnZiRzl5SWlCbWFXeHNQU0pqZFhKeVpXNTBRMjlzYjNJaUlITjBjbTlyWlMxM2FXUjBhRDBpTUNJZ2RISmhibk5tYjNKdFBTSnpZMkZzWlNneExDMHhLU0krUEdjZ1pHRjBZUzF0Yld3dGJtOWtaVDBpYldGMGFDSStQR2NnWkdGMFlTMXRiV3d0Ym05a1pUMGliV1p5WVdNaVBqeG5JR1JoZEdFdGJXMXNMVzV2WkdVOUltMXVJaUIwY21GdWMyWnZjbTA5SW5SeVlXNXpiR0YwWlNnek5Ea3VOU3cyTnpZcElqNDhkWE5sSUdSaGRHRXRZejBpTXpFaUlIaHNhVzVyT21oeVpXWTlJaU5OU2xndE1UWXpMVlJGV0MxT0xUTXhJaTgrUEM5blBqeG5JR1JoZEdFdGJXMXNMVzV2WkdVOUltMXBJaUIwY21GdWMyWnZjbTA5SW5SeVlXNXpiR0YwWlNneU1qQXNMVFk0TmlraVBqeDFjMlVnWkdGMFlTMWpQU0l4UkRRME5TSWdlR3hwYm1zNmFISmxaajBpSTAxS1dDMHhOak10VkVWWUxVa3RNVVEwTkRVaUx6NDhMMmMrUEhKbFkzUWdkMmxrZEdnOUlqazFPU0lnYUdWcFoyaDBQU0kyTUNJZ2VEMGlNVEl3SWlCNVBTSXlNakFpTHo0OEwyYytQR2NnWkdGMFlTMXRiV3d0Ym05a1pUMGliWFZ1WkdWeWIzWmxjaUlnZEhKaGJuTm1iM0p0UFNKMGNtRnVjMnhoZEdVb01UTTJOUzQzTERBcElqNDhaeUJrWVhSaExXMXRiQzF1YjJSbFBTSnRieUkrUEhWelpTQmtZWFJoTFdNOUlqSXlNVEVpSUhoc2FXNXJPbWh5WldZOUlpTk5TbGd0TVRZekxWUkZXQzFNVHkweU1qRXhJaTgrUEM5blBqeG5JR1JoZEdFdGJXMXNMVzV2WkdVOUlsUmxXRUYwYjIwaUlIUnlZVzV6Wm05eWJUMGlkSEpoYm5Oc1lYUmxLREV4TUM0M0xDMHhNRGczTGprcElITmpZV3hsS0RBdU56QTNLU0lnWkdGMFlTMXRhbmd0ZEdWNFkyeGhjM005SWs5U1JDSStQR2NnWkdGMFlTMXRiV3d0Ym05a1pUMGliV2tpUGp4MWMyVWdaR0YwWVMxalBTSXhSRFExUmlJZ2VHeHBibXM2YUhKbFpqMGlJMDFLV0MweE5qTXRWRVZZTFVrdE1VUTBOVVlpTHo0OEwyYytQR2NnWkdGMFlTMXRiV3d0Ym05a1pUMGliVzhpSUhSeVlXNXpabTl5YlQwaWRISmhibk5zWVhSbEtEUTFNU3d3S1NJK1BIVnpaU0JrWVhSaExXTTlJak5FSWlCNGJHbHVhenBvY21WbVBTSWpUVXBZTFRFMk15MVVSVmd0VGkwelJDSXZQand2Wno0OFp5QmtZWFJoTFcxdGJDMXViMlJsUFNKdGJpSWdkSEpoYm5ObWIzSnRQU0owY21GdWMyeGhkR1VvTVRJeU9Td3dLU0krUEhWelpTQmtZWFJoTFdNOUlqTXhJaUI0YkdsdWF6cG9jbVZtUFNJalRVcFlMVEUyTXkxVVJWZ3RUaTB6TVNJdlBqd3ZaejQ4TDJjK1BHY2daR0YwWVMxdGJXd3RibTlrWlQwaWJXa2lJSFJ5WVc1elptOXliVDBpZEhKaGJuTnNZWFJsS0RRMU15NDNMREV4TlRBcElITmpZV3hsS0RBdU56QTNLU0krUEhWelpTQmtZWFJoTFdNOUlqRkVORFExSWlCNGJHbHVhenBvY21WbVBTSWpUVXBZTFRFMk15MVVSVmd0U1MweFJEUTBOU0l2UGp3dlp6NDhMMmMrUEdjZ1pHRjBZUzF0Yld3dGJtOWtaVDBpYldraUlIUnlZVzV6Wm05eWJUMGlkSEpoYm5Oc1lYUmxLREk1TnpZdU15d3dLU0krUEhWelpTQmtZWFJoTFdNOUlqRkVORE5ESWlCNGJHbHVhenBvY21WbVBTSWpUVXBZTFRFMk15MVVSVmd0U1MweFJEUXpReUl2UGp3dlp6NDhaeUJrWVhSaExXMXRiQzF1YjJSbFBTSnRieUlnZEhKaGJuTm1iM0p0UFNKMGNtRnVjMnhoZEdVb016UTRNQzR6TERBcElqNDhkWE5sSUdSaGRHRXRZejBpTWpnaUlIaHNhVzVyT21oeVpXWTlJaU5OU2xndE1UWXpMVlJGV0MxT0xUSTRJaTgrUEM5blBqeG5JR1JoZEdFdGJXMXNMVzV2WkdVOUlsUmxXRUYwYjIwaUlHUmhkR0V0YldwNExYUmxlR05zWVhOelBTSlBVa1FpSUhSeVlXNXpabTl5YlQwaWRISmhibk5zWVhSbEtETTROamt1TXl3d0tTSStQR2NnWkdGMFlTMXRiV3d0Ym05a1pUMGliVzhpSUhSeVlXNXpabTl5YlQwaWRISmhibk5zWVhSbEtEQWdMVEF1TlNraVBqeDFjMlVnWkdGMFlTMWpQU0kzUXlJZ2VHeHBibXM2YUhKbFpqMGlJMDFLV0MweE5qTXRWRVZZTFU0dE4wTWlMejQ4TDJjK1BDOW5QanhuSUdSaGRHRXRiVzFzTFc1dlpHVTlJbTF6ZFhBaUlIUnlZVzV6Wm05eWJUMGlkSEpoYm5Oc1lYUmxLRFF4TkRjdU15d3dLU0krUEdjZ1pHRjBZUzF0Yld3dGJtOWtaVDBpVkdWWVFYUnZiU0lnWkdGMFlTMXRhbmd0ZEdWNFkyeGhjM005SWs5U1JDSStQR2NnWkdGMFlTMXRiV3d0Ym05a1pUMGliVzkyWlhJaVBqeG5JR1JoZEdFdGJXMXNMVzV2WkdVOUltMXBJajQ4ZFhObElHUmhkR0V0WXowaU1VUTJSa1FpSUhoc2FXNXJPbWh5WldZOUlpTk5TbGd0TVRZekxWUkZXQzFKTFRGRU5rWkVJaTgrUEM5blBqeG5JR1JoZEdFdGJXMXNMVzV2WkdVOUltMXZJaUIwY21GdWMyWnZjbTA5SW5SeVlXNXpiR0YwWlNnek5qWXVNeXd5TnprcElIUnlZVzV6YkdGMFpTZ3RNalV3SURBcElqNDhkWE5sSUdSaGRHRXRZejBpTlVVaUlIaHNhVzVyT21oeVpXWTlJaU5OU2xndE1UWXpMVlJGV0MxT0xUVkZJaTgrUEM5blBqd3ZaejQ4TDJjK1BHY2daR0YwWVMxdGJXd3RibTlrWlQwaWJXa2lJSFJ5WVc1elptOXliVDBpZEhKaGJuTnNZWFJsS0RVNU9TdzBNVE1wSUhOallXeGxLREF1TnpBM0tTSStQSFZ6WlNCa1lYUmhMV005SWpGRU5EVkdJaUI0YkdsdWF6cG9jbVZtUFNJalRVcFlMVEUyTXkxVVJWZ3RTUzB4UkRRMVJpSXZQand2Wno0OEwyYytQR2NnWkdGMFlTMXRiV3d0Ym05a1pUMGliVzhpSUhSeVlXNXpabTl5YlQwaWRISmhibk5zWVhSbEtEVXpNemN1TlN3d0tTSStQSFZ6WlNCa1lYUmhMV005SWpJeU1USWlJSGhzYVc1ck9taHlaV1k5SWlOTlNsZ3RNVFl6TFZSRldDMU9MVEl5TVRJaUx6NDhMMmMrUEdjZ1pHRjBZUzF0Yld3dGJtOWtaVDBpVkdWWVFYUnZiU0lnWkdGMFlTMXRhbmd0ZEdWNFkyeGhjM005SWs5U1JDSWdkSEpoYm5ObWIzSnRQU0owY21GdWMyeGhkR1VvTmpNek55NDNMREFwSWo0OFp5QmtZWFJoTFcxdGJDMXViMlJsUFNKdGIzWmxjaUkrUEdjZ1pHRjBZUzF0Yld3dGJtOWtaVDBpYldraVBqeDFjMlVnWkdGMFlTMWpQU0l4UkRaR1JDSWdlR3hwYm1zNmFISmxaajBpSTAxS1dDMHhOak10VkVWWUxVa3RNVVEyUmtRaUx6NDhMMmMrUEdjZ1pHRjBZUzF0Yld3dGJtOWtaVDBpYlc4aUlIUnlZVzV6Wm05eWJUMGlkSEpoYm5Oc1lYUmxLRE0yTmk0ekxESTNPU2tnZEhKaGJuTnNZWFJsS0MweU5UQWdNQ2tpUGp4MWMyVWdaR0YwWVMxalBTSTFSU0lnZUd4cGJtczZhSEpsWmowaUkwMUtXQzB4TmpNdFZFVllMVTR0TlVVaUx6NDhMMmMrUEM5blBqd3ZaejQ4WnlCa1lYUmhMVzF0YkMxdWIyUmxQU0pVWlZoQmRHOXRJaUJrWVhSaExXMXFlQzEwWlhoamJHRnpjejBpVDFKRUlpQjBjbUZ1YzJadmNtMDlJblJ5WVc1emJHRjBaU2cyT1RBekxqY3NNQ2tpUGp4bklHUmhkR0V0Ylcxc0xXNXZaR1U5SW0xdklpQjBjbUZ1YzJadmNtMDlJblJ5WVc1emJHRjBaU2d3SUMwd0xqVXBJajQ4ZFhObElHUmhkR0V0WXowaU4wTWlJSGhzYVc1ck9taHlaV1k5SWlOTlNsZ3RNVFl6TFZSRldDMU9MVGRESWk4K1BDOW5Qand2Wno0OFp5QmtZWFJoTFcxdGJDMXViMlJsUFNKdGJ5SWdkSEpoYm5ObWIzSnRQU0owY21GdWMyeGhkR1VvTnpRMU9TNDFMREFwSWo0OGRYTmxJR1JoZEdFdFl6MGlNMFVpSUhoc2FXNXJPbWh5WldZOUlpTk5TbGd0TVRZekxWUkZXQzFPTFRORklpOCtQQzluUGp4bklHUmhkR0V0Ylcxc0xXNXZaR1U5SWxSbFdFRjBiMjBpSUdSaGRHRXRiV3A0TFhSbGVHTnNZWE56UFNKUFVrUWlJSFJ5WVc1elptOXliVDBpZEhKaGJuTnNZWFJsS0RnMU1UVXVNaXd3S1NJK1BHY2daR0YwWVMxdGJXd3RibTlrWlQwaWJXOGlJSFJ5WVc1elptOXliVDBpZEhKaGJuTnNZWFJsS0RBZ0xUQXVOU2tpUGp4MWMyVWdaR0YwWVMxalBTSTNReUlnZUd4cGJtczZhSEpsWmowaUkwMUtXQzB4TmpNdFZFVllMVTR0TjBNaUx6NDhMMmMrUEM5blBqeG5JR1JoZEdFdGJXMXNMVzV2WkdVOUlsUmxXRUYwYjIwaUlHUmhkR0V0YldwNExYUmxlR05zWVhOelBTSlBVa1FpSUhSeVlXNXpabTl5YlQwaWRISmhibk5zWVhSbEtEZzNPVE11TWl3d0tTSStQR2NnWkdGMFlTMXRiV3d0Ym05a1pUMGliVzkyWlhJaVBqeG5JR1JoZEdFdGJXMXNMVzV2WkdVOUltMXBJajQ4ZFhObElHUmhkR0V0WXowaU1VUTJSa1FpSUhoc2FXNXJPbWh5WldZOUlpTk5TbGd0TVRZekxWUkZXQzFKTFRGRU5rWkVJaTgrUEM5blBqeG5JR1JoZEdFdGJXMXNMVzV2WkdVOUltMXZJaUIwY21GdWMyWnZjbTA5SW5SeVlXNXpiR0YwWlNnek5qWXVNeXd5TnprcElIUnlZVzV6YkdGMFpTZ3RNalV3SURBcElqNDhkWE5sSUdSaGRHRXRZejBpTlVVaUlIaHNhVzVyT21oeVpXWTlJaU5OU2xndE1UWXpMVlJGV0MxT0xUVkZJaTgrUEM5blBqd3ZaejQ4TDJjK1BHY2daR0YwWVMxdGJXd3RibTlrWlQwaVZHVllRWFJ2YlNJZ1pHRjBZUzF0YW5ndGRHVjRZMnhoYzNNOUlrOVNSQ0lnZEhKaGJuTm1iM0p0UFNKMGNtRnVjMnhoZEdVb09UTTFPUzR5TERBcElqNDhaeUJrWVhSaExXMXRiQzF1YjJSbFBTSnRieUlnZEhKaGJuTm1iM0p0UFNKMGNtRnVjMnhoZEdVb01DQXRNQzQxS1NJK1BIVnpaU0JrWVhSaExXTTlJamRESWlCNGJHbHVhenBvY21WbVBTSWpUVXBZTFRFMk15MVVSVmd0VGkwM1F5SXZQand2Wno0OEwyYytQR2NnWkdGMFlTMXRiV3d0Ym05a1pUMGliVzhpSUhSeVlXNXpabTl5YlQwaWRISmhibk5zWVhSbEtEazJNemN1TWl3d0tTSStQSFZ6WlNCa1lYUmhMV005SWpJNUlpQjRiR2x1YXpwb2NtVm1QU0lqVFVwWUxURTJNeTFVUlZndFRpMHlPU0l2UGp3dlp6NDhMMmMrUEM5blBqd3ZjM1puUGc9PSIsCgkiUmVhbFZpZXdTaXplSnNvbiIgOiAie1wiaGVpZ2h0XCI6MTA1My41NzEzOTU4NzQwMjM0LFwid2lkdGhcIjozNTM1LjcxNDQxNjUwMzkwNjJ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1936</Words>
  <Application>WPS Presentation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PC</dc:creator>
  <cp:lastModifiedBy>Social Science Anime</cp:lastModifiedBy>
  <cp:revision>3</cp:revision>
  <dcterms:created xsi:type="dcterms:W3CDTF">2024-08-27T02:29:00Z</dcterms:created>
  <dcterms:modified xsi:type="dcterms:W3CDTF">2024-08-28T19:44:03Z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88FC1CC287E34B4CB41F74072378C9F6_11</vt:lpwstr>
  </property>
  <property fmtid="{D5CDD505-2E9C-101B-9397-08002B2CF9AE}" pid="3" name="KSOProductBuildVer">
    <vt:lpwstr>1033-12.2.0.18165</vt:lpwstr>
  </property>
</Properties>
</file>