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514" r:id="rId2"/>
    <p:sldId id="1516" r:id="rId3"/>
    <p:sldId id="1517" r:id="rId4"/>
    <p:sldId id="1520" r:id="rId5"/>
    <p:sldId id="1581" r:id="rId6"/>
    <p:sldId id="1582" r:id="rId7"/>
    <p:sldId id="1890" r:id="rId8"/>
    <p:sldId id="1891" r:id="rId9"/>
    <p:sldId id="1892" r:id="rId10"/>
    <p:sldId id="1893" r:id="rId11"/>
    <p:sldId id="1894" r:id="rId12"/>
    <p:sldId id="258" r:id="rId13"/>
    <p:sldId id="259" r:id="rId14"/>
    <p:sldId id="260" r:id="rId15"/>
    <p:sldId id="261" r:id="rId16"/>
    <p:sldId id="262" r:id="rId17"/>
    <p:sldId id="2064" r:id="rId18"/>
    <p:sldId id="1895" r:id="rId19"/>
    <p:sldId id="1699" r:id="rId20"/>
    <p:sldId id="1700" r:id="rId21"/>
    <p:sldId id="1701" r:id="rId22"/>
    <p:sldId id="1702" r:id="rId23"/>
    <p:sldId id="1703" r:id="rId24"/>
    <p:sldId id="1896" r:id="rId25"/>
    <p:sldId id="1897" r:id="rId26"/>
    <p:sldId id="1519" r:id="rId27"/>
    <p:sldId id="2052" r:id="rId28"/>
    <p:sldId id="2053" r:id="rId29"/>
    <p:sldId id="2050" r:id="rId30"/>
    <p:sldId id="2051" r:id="rId31"/>
    <p:sldId id="2054" r:id="rId32"/>
    <p:sldId id="2056" r:id="rId33"/>
    <p:sldId id="2062" r:id="rId34"/>
    <p:sldId id="205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1"/>
    <p:restoredTop sz="96405"/>
  </p:normalViewPr>
  <p:slideViewPr>
    <p:cSldViewPr snapToGrid="0" snapToObjects="1">
      <p:cViewPr varScale="1">
        <p:scale>
          <a:sx n="79" d="100"/>
          <a:sy n="79" d="100"/>
        </p:scale>
        <p:origin x="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A6930-6FE4-5249-A389-5C34F8D0251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7B7F8-0CD4-BB49-9045-2C974462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8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43C2-07A5-BB44-9F43-B20E7E531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1C6CB-5CAA-DD48-BDA4-0592D5FF8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2CB0-8583-4540-BE1C-F84CB375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2658-7209-954E-8DDF-07C641D9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4973-44DE-7342-BA01-547EED31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DDD4-B6A1-124E-97F1-BA841867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EE7DE-9595-5745-A856-48AB8F5B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81CC-8DBA-1342-88D3-380AA2B3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A341-EA27-6943-B20F-AFA538A6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3FE79-E424-E945-ADDC-83D446C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8F054-886E-8B44-8EBE-87FBB6150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284C-386A-6C4E-9A40-04DA68EFB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8CBE6-4A2A-6549-898B-B2545B83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D32C-794E-1143-802D-3AD6C9B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F59B-F6CF-464E-93D4-AA7B3EE8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8217-0850-FA42-8B72-F673F24D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2092-A792-584F-8A1C-32C03160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6E26-FE36-7B4D-AAF5-904CF3BB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D109-2568-4B4F-B7F4-2C7AD017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AD3A7-3697-7C4A-A781-66DD5DCC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9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55C-64CB-F548-ABB6-4B463934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269A-28B6-FB43-BB47-BA94CF3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521C4-BC30-3646-824D-F119E616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182C-D8EA-B948-8737-5A6BD5B4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787B1-6592-9044-9667-44816CAA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A981-5F59-8940-A2F7-8CE7EAE3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AABA-0EEF-254E-B417-1B2EB2743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6200-086D-EA44-85BA-8D8F7BA4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51E-2A31-AF4F-8A27-A2301E38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D8DF-7DBC-294E-82B1-18236111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E2C9E-91E9-FD42-9F13-932CADEB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95-0013-6F49-9741-2EA0BF408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6D280-4929-384B-8615-167612096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29458-FF2B-1440-8335-632CAA842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CA800-81C1-B646-A953-E8DBE47BC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C6B-205E-0B45-A0F3-6C8FCEE9A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920B-F361-C64F-BB0E-35F2D2CB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44ECE-207A-FA4C-9475-C03DC72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1820C-AD96-D443-8AA8-5641E038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3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0FFF-6ED0-6243-A2AE-B253809A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091E3-DFC5-0540-9C75-22595694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9A3-0384-754C-BED0-DC0D47B4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2BA99-1D12-C64F-996A-85628B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36606B-79E4-A34B-BE97-997D9D75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557CB-8103-3B41-A940-4FD4799A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919D0-3FCE-CF4E-9D34-9E0CD3D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B636-4EDD-7341-9B7D-17AAD47C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F0136-D7DD-1044-B848-27E313D5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AE57-151C-234A-AA03-81AA7510B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D6AC-BAC0-EB4C-9277-A63F66607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5925-827B-DA4D-8CDF-AC1503BA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4FF9-5EE1-A94C-9742-0AC2B9C3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5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B654-18D6-F84E-B59E-E18CBEE4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D7EFC-4004-0145-A2F9-E508D0958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815D9-4FFF-1643-9F8A-2708D6AAA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662FC-F0E3-2D4D-B116-98471B67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12221-F75B-BA43-B4BA-28655085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9E1C-49AC-D74C-B71C-A5DC2EB0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7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F7A43-3B09-424D-B3CE-5FDEDAF2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A7AA5-45BE-FB42-A660-04610BF85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CA802-9596-D94B-AF54-17577EF8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CE19A-8503-7843-8A88-9F39D8324431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50162-12AB-E644-9FE6-953D58433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02E1-3BE0-DA47-8CDF-D1AE848A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0BDC8-442D-FF45-BCA9-EECAFF0BA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000-B9F9-C658-A156-0886E8E7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325" y="2103437"/>
            <a:ext cx="5867400" cy="1325563"/>
          </a:xfrm>
        </p:spPr>
        <p:txBody>
          <a:bodyPr/>
          <a:lstStyle/>
          <a:p>
            <a:r>
              <a:rPr lang="en-US" dirty="0"/>
              <a:t>Quiz from C110-AST-IR</a:t>
            </a:r>
          </a:p>
        </p:txBody>
      </p:sp>
    </p:spTree>
    <p:extLst>
      <p:ext uri="{BB962C8B-B14F-4D97-AF65-F5344CB8AC3E}">
        <p14:creationId xmlns:p14="http://schemas.microsoft.com/office/powerpoint/2010/main" val="416718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4D413-ED90-FB9E-6AB6-C64E51FC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0293"/>
            <a:ext cx="7772400" cy="15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0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E861B-64C9-BAA4-F65D-4EF14F52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61AC-7266-3417-6AAD-98263934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637" y="2103437"/>
            <a:ext cx="7324726" cy="1325563"/>
          </a:xfrm>
        </p:spPr>
        <p:txBody>
          <a:bodyPr/>
          <a:lstStyle/>
          <a:p>
            <a:r>
              <a:rPr lang="en-US" dirty="0"/>
              <a:t>Quiz from C110_19-IR-SCOPE</a:t>
            </a:r>
          </a:p>
        </p:txBody>
      </p:sp>
    </p:spTree>
    <p:extLst>
      <p:ext uri="{BB962C8B-B14F-4D97-AF65-F5344CB8AC3E}">
        <p14:creationId xmlns:p14="http://schemas.microsoft.com/office/powerpoint/2010/main" val="417478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3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iz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3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iz</a:t>
            </a:r>
          </a:p>
        </p:txBody>
      </p:sp>
      <p:sp>
        <p:nvSpPr>
          <p:cNvPr id="3" name="object 3"/>
          <p:cNvSpPr/>
          <p:nvPr/>
        </p:nvSpPr>
        <p:spPr>
          <a:xfrm>
            <a:off x="2357737" y="2187664"/>
            <a:ext cx="7465145" cy="35220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3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iz</a:t>
            </a:r>
          </a:p>
        </p:txBody>
      </p:sp>
      <p:sp>
        <p:nvSpPr>
          <p:cNvPr id="3" name="object 3"/>
          <p:cNvSpPr/>
          <p:nvPr/>
        </p:nvSpPr>
        <p:spPr>
          <a:xfrm>
            <a:off x="4523694" y="202066"/>
            <a:ext cx="7587342" cy="649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3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iz</a:t>
            </a:r>
          </a:p>
        </p:txBody>
      </p:sp>
      <p:sp>
        <p:nvSpPr>
          <p:cNvPr id="3" name="object 3"/>
          <p:cNvSpPr/>
          <p:nvPr/>
        </p:nvSpPr>
        <p:spPr>
          <a:xfrm>
            <a:off x="2369585" y="2670021"/>
            <a:ext cx="7487069" cy="1523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31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iz</a:t>
            </a:r>
          </a:p>
        </p:txBody>
      </p:sp>
      <p:sp>
        <p:nvSpPr>
          <p:cNvPr id="3" name="object 3"/>
          <p:cNvSpPr/>
          <p:nvPr/>
        </p:nvSpPr>
        <p:spPr>
          <a:xfrm>
            <a:off x="2286346" y="3169920"/>
            <a:ext cx="7360227" cy="429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39001-0698-33F1-21F2-F032B749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BA5F-380E-4EEB-E523-64651AC1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637" y="2103437"/>
            <a:ext cx="7324726" cy="1325563"/>
          </a:xfrm>
        </p:spPr>
        <p:txBody>
          <a:bodyPr/>
          <a:lstStyle/>
          <a:p>
            <a:r>
              <a:rPr lang="en-US" dirty="0"/>
              <a:t>Quiz from C110_19-IR-SCOPE</a:t>
            </a:r>
          </a:p>
        </p:txBody>
      </p:sp>
    </p:spTree>
    <p:extLst>
      <p:ext uri="{BB962C8B-B14F-4D97-AF65-F5344CB8AC3E}">
        <p14:creationId xmlns:p14="http://schemas.microsoft.com/office/powerpoint/2010/main" val="66077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00C5B7-5A2C-D6C0-5BA0-942C5A087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9687"/>
            <a:ext cx="7772400" cy="21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2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5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in order traversal order?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30B276-75BF-D249-A92B-DA8B4EA6292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ED4FB3-F9AE-8A4F-B62F-BCF94D181826}"/>
              </a:ext>
            </a:extLst>
          </p:cNvPr>
          <p:cNvCxnSpPr>
            <a:cxnSpLocks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C189C4D-1B90-F34F-8932-A0E87C9AF3DD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EF1F0C-576B-1F44-A20E-74EF9C41E46B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8548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000-B9F9-C658-A156-0886E8E7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08215-DB65-1B6E-0A13-1B66C2B3D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1809750"/>
            <a:ext cx="6985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9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59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in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float&gt;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4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float&gt;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3B6C05-93E6-FB40-A89D-1CB3AFDADE25}"/>
              </a:ext>
            </a:extLst>
          </p:cNvPr>
          <p:cNvSpPr txBox="1"/>
          <p:nvPr/>
        </p:nvSpPr>
        <p:spPr>
          <a:xfrm>
            <a:off x="4413655" y="2849161"/>
            <a:ext cx="309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cannot evaluate 2 before 4!</a:t>
            </a:r>
          </a:p>
        </p:txBody>
      </p:sp>
    </p:spTree>
    <p:extLst>
      <p:ext uri="{BB962C8B-B14F-4D97-AF65-F5344CB8AC3E}">
        <p14:creationId xmlns:p14="http://schemas.microsoft.com/office/powerpoint/2010/main" val="34251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</p:spTree>
    <p:extLst>
      <p:ext uri="{BB962C8B-B14F-4D97-AF65-F5344CB8AC3E}">
        <p14:creationId xmlns:p14="http://schemas.microsoft.com/office/powerpoint/2010/main" val="1299123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71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(3.0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AST&lt;3.0, float&gt;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669A4-96E0-9745-A8A7-DDECCE3B25DC}"/>
              </a:ext>
            </a:extLst>
          </p:cNvPr>
          <p:cNvSpPr txBox="1"/>
          <p:nvPr/>
        </p:nvSpPr>
        <p:spPr>
          <a:xfrm>
            <a:off x="7485514" y="3377286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Now we can do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225343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1285-7642-874C-8329-7DEBBD8C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C7DF00-9A7A-1D46-8B39-9EA0F57C09E7}"/>
              </a:ext>
            </a:extLst>
          </p:cNvPr>
          <p:cNvSpPr/>
          <p:nvPr/>
        </p:nvSpPr>
        <p:spPr>
          <a:xfrm>
            <a:off x="3348228" y="2697480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769D8E-3C2D-EF4D-8C06-35F8FB61ABE0}"/>
              </a:ext>
            </a:extLst>
          </p:cNvPr>
          <p:cNvSpPr/>
          <p:nvPr/>
        </p:nvSpPr>
        <p:spPr>
          <a:xfrm>
            <a:off x="1441704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AE1514-5BE4-8343-9E3A-446AD11547E8}"/>
              </a:ext>
            </a:extLst>
          </p:cNvPr>
          <p:cNvSpPr/>
          <p:nvPr/>
        </p:nvSpPr>
        <p:spPr>
          <a:xfrm>
            <a:off x="4920996" y="4028884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0BE3E-FED9-7046-A17E-3A7C17D0ADC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105120" y="3360896"/>
            <a:ext cx="1356932" cy="78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D6B3B1-486D-AF45-8E6A-5422A1143E4F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4011644" y="3360896"/>
            <a:ext cx="1297972" cy="6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1FEA0E-B4F8-5E41-9E14-1442BA94754B}"/>
              </a:ext>
            </a:extLst>
          </p:cNvPr>
          <p:cNvCxnSpPr>
            <a:cxnSpLocks/>
          </p:cNvCxnSpPr>
          <p:nvPr/>
        </p:nvCxnSpPr>
        <p:spPr>
          <a:xfrm flipH="1">
            <a:off x="3748278" y="212731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75B15B-EAB4-374A-89FD-D3BCA35EA211}"/>
              </a:ext>
            </a:extLst>
          </p:cNvPr>
          <p:cNvCxnSpPr>
            <a:cxnSpLocks/>
          </p:cNvCxnSpPr>
          <p:nvPr/>
        </p:nvCxnSpPr>
        <p:spPr>
          <a:xfrm flipH="1">
            <a:off x="1724406" y="4806124"/>
            <a:ext cx="24384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E6CA10-8E58-A848-9772-4BD4614237F7}"/>
              </a:ext>
            </a:extLst>
          </p:cNvPr>
          <p:cNvCxnSpPr>
            <a:cxnSpLocks/>
          </p:cNvCxnSpPr>
          <p:nvPr/>
        </p:nvCxnSpPr>
        <p:spPr>
          <a:xfrm flipH="1">
            <a:off x="4276446" y="4714487"/>
            <a:ext cx="768368" cy="55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1835A3-0E03-6A4F-88CA-123218694B48}"/>
              </a:ext>
            </a:extLst>
          </p:cNvPr>
          <p:cNvSpPr txBox="1"/>
          <p:nvPr/>
        </p:nvSpPr>
        <p:spPr>
          <a:xfrm>
            <a:off x="6096000" y="1355003"/>
            <a:ext cx="391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post order traversal order?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6DFA7-D30C-BF4B-A664-59DDDFC08415}"/>
              </a:ext>
            </a:extLst>
          </p:cNvPr>
          <p:cNvSpPr txBox="1"/>
          <p:nvPr/>
        </p:nvSpPr>
        <p:spPr>
          <a:xfrm>
            <a:off x="6095999" y="2035064"/>
            <a:ext cx="369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this was an AST for: “2 + (</a:t>
            </a:r>
            <a:r>
              <a:rPr lang="en-US" dirty="0">
                <a:highlight>
                  <a:srgbClr val="FFFF00"/>
                </a:highlight>
              </a:rPr>
              <a:t>&amp;c</a:t>
            </a:r>
            <a:r>
              <a:rPr lang="en-US" dirty="0"/>
              <a:t> + 5.0)”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C1FC2-4379-4040-8233-400D72E6C202}"/>
              </a:ext>
            </a:extLst>
          </p:cNvPr>
          <p:cNvSpPr txBox="1"/>
          <p:nvPr/>
        </p:nvSpPr>
        <p:spPr>
          <a:xfrm>
            <a:off x="2046514" y="4981303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AST&lt;2, int&gt;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1CE0DA-C177-9347-A8D8-95A33049CE5D}"/>
              </a:ext>
            </a:extLst>
          </p:cNvPr>
          <p:cNvSpPr txBox="1"/>
          <p:nvPr/>
        </p:nvSpPr>
        <p:spPr>
          <a:xfrm>
            <a:off x="6137324" y="426893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268-D135-FE42-B8E0-DC057281E41D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5584412" y="4692300"/>
            <a:ext cx="758374" cy="57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4473F1F-8EBA-7D4B-AD19-8D30C2EAD6F7}"/>
              </a:ext>
            </a:extLst>
          </p:cNvPr>
          <p:cNvSpPr/>
          <p:nvPr/>
        </p:nvSpPr>
        <p:spPr>
          <a:xfrm>
            <a:off x="3748278" y="5310472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F23EF1-6763-AA4D-9F8D-E4399FA46F19}"/>
              </a:ext>
            </a:extLst>
          </p:cNvPr>
          <p:cNvSpPr/>
          <p:nvPr/>
        </p:nvSpPr>
        <p:spPr>
          <a:xfrm>
            <a:off x="6228962" y="5268651"/>
            <a:ext cx="777240" cy="77724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59A66-3B54-3645-B42D-C14D91DB05F3}"/>
              </a:ext>
            </a:extLst>
          </p:cNvPr>
          <p:cNvSpPr txBox="1"/>
          <p:nvPr/>
        </p:nvSpPr>
        <p:spPr>
          <a:xfrm>
            <a:off x="3446812" y="6230115"/>
            <a:ext cx="14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</a:t>
            </a:r>
            <a:r>
              <a:rPr lang="en-US" dirty="0">
                <a:highlight>
                  <a:srgbClr val="FFFF00"/>
                </a:highlight>
              </a:rPr>
              <a:t>&amp;c</a:t>
            </a:r>
            <a:r>
              <a:rPr lang="en-US" dirty="0"/>
              <a:t>, </a:t>
            </a:r>
            <a:r>
              <a:rPr lang="en-US" dirty="0" err="1"/>
              <a:t>ptr</a:t>
            </a:r>
            <a:r>
              <a:rPr lang="en-US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5C8D8C-F285-1A49-B1EA-E379F7AF8B1C}"/>
              </a:ext>
            </a:extLst>
          </p:cNvPr>
          <p:cNvSpPr txBox="1"/>
          <p:nvPr/>
        </p:nvSpPr>
        <p:spPr>
          <a:xfrm>
            <a:off x="6686513" y="608771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AST&lt;5.0, float&gt;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A0D3F-1A6E-7B4F-BE53-59A65B0340EB}"/>
              </a:ext>
            </a:extLst>
          </p:cNvPr>
          <p:cNvSpPr txBox="1"/>
          <p:nvPr/>
        </p:nvSpPr>
        <p:spPr>
          <a:xfrm>
            <a:off x="4095144" y="237629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AST&lt;+, ?&gt;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0EF03-7139-4241-B8C1-6CD787D558A2}"/>
              </a:ext>
            </a:extLst>
          </p:cNvPr>
          <p:cNvSpPr txBox="1"/>
          <p:nvPr/>
        </p:nvSpPr>
        <p:spPr>
          <a:xfrm>
            <a:off x="7943107" y="2901434"/>
            <a:ext cx="297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does this change things?</a:t>
            </a:r>
          </a:p>
        </p:txBody>
      </p:sp>
    </p:spTree>
    <p:extLst>
      <p:ext uri="{BB962C8B-B14F-4D97-AF65-F5344CB8AC3E}">
        <p14:creationId xmlns:p14="http://schemas.microsoft.com/office/powerpoint/2010/main" val="424590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7737F-D0B5-B04A-DA23-F0CE18825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34499"/>
            <a:ext cx="7772400" cy="9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60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9352E-9E8A-B424-CD75-5531F523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577" y="2602567"/>
            <a:ext cx="7772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329A0-6B1D-91AE-DE99-E083DE196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09577D-CFC1-4D53-3016-1641D1C3453E}"/>
              </a:ext>
            </a:extLst>
          </p:cNvPr>
          <p:cNvSpPr txBox="1"/>
          <p:nvPr/>
        </p:nvSpPr>
        <p:spPr>
          <a:xfrm>
            <a:off x="2819399" y="2371725"/>
            <a:ext cx="6219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C110_20-Loop_Unrolling</a:t>
            </a:r>
          </a:p>
        </p:txBody>
      </p:sp>
    </p:spTree>
    <p:extLst>
      <p:ext uri="{BB962C8B-B14F-4D97-AF65-F5344CB8AC3E}">
        <p14:creationId xmlns:p14="http://schemas.microsoft.com/office/powerpoint/2010/main" val="2067110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24D7B-307D-A3F1-BAB4-CC41DFF14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382" y="919639"/>
            <a:ext cx="6164656" cy="40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44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424D7B-307D-A3F1-BAB4-CC41DFF14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530"/>
          <a:stretch/>
        </p:blipFill>
        <p:spPr>
          <a:xfrm>
            <a:off x="429126" y="255498"/>
            <a:ext cx="6164656" cy="12075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59C713-7330-2888-EC32-D00C80AA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26" y="1925258"/>
            <a:ext cx="7772400" cy="3565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35004E-5B39-8798-3C4F-026B416BB12D}"/>
              </a:ext>
            </a:extLst>
          </p:cNvPr>
          <p:cNvSpPr txBox="1"/>
          <p:nvPr/>
        </p:nvSpPr>
        <p:spPr>
          <a:xfrm>
            <a:off x="8201526" y="1001377"/>
            <a:ext cx="3300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Return_type</a:t>
            </a:r>
            <a:r>
              <a:rPr lang="en-US" dirty="0"/>
              <a:t> := </a:t>
            </a:r>
            <a:r>
              <a:rPr lang="en-US" dirty="0" err="1"/>
              <a:t>Data_type</a:t>
            </a:r>
            <a:r>
              <a:rPr lang="en-US" dirty="0"/>
              <a:t> | VOID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Data_type</a:t>
            </a:r>
            <a:r>
              <a:rPr lang="en-US" dirty="0"/>
              <a:t> := INT | FLOAT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151EA-326F-98DD-B133-EB1AB1D87C78}"/>
              </a:ext>
            </a:extLst>
          </p:cNvPr>
          <p:cNvSpPr txBox="1"/>
          <p:nvPr/>
        </p:nvSpPr>
        <p:spPr>
          <a:xfrm>
            <a:off x="7461697" y="2386923"/>
            <a:ext cx="4301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Return_stmt</a:t>
            </a:r>
            <a:r>
              <a:rPr lang="en-US" dirty="0"/>
              <a:t> := RETURN </a:t>
            </a:r>
            <a:r>
              <a:rPr lang="en-US" dirty="0" err="1"/>
              <a:t>optional_expr</a:t>
            </a:r>
            <a:r>
              <a:rPr lang="en-US" dirty="0"/>
              <a:t> SEMI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optional_expr</a:t>
            </a:r>
            <a:r>
              <a:rPr lang="en-US" dirty="0"/>
              <a:t> := “”</a:t>
            </a:r>
            <a:br>
              <a:rPr lang="en-US" dirty="0"/>
            </a:br>
            <a:r>
              <a:rPr lang="en-US" dirty="0"/>
              <a:t>                          |    expr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86DD8-3C82-1DE4-672F-76C010D15A44}"/>
              </a:ext>
            </a:extLst>
          </p:cNvPr>
          <p:cNvSpPr txBox="1"/>
          <p:nvPr/>
        </p:nvSpPr>
        <p:spPr>
          <a:xfrm>
            <a:off x="5880712" y="5214007"/>
            <a:ext cx="54845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Arg_list</a:t>
            </a:r>
            <a:r>
              <a:rPr lang="en-US" dirty="0"/>
              <a:t> := </a:t>
            </a:r>
            <a:r>
              <a:rPr lang="en-US" dirty="0" err="1"/>
              <a:t>data_type</a:t>
            </a:r>
            <a:r>
              <a:rPr lang="en-US" dirty="0"/>
              <a:t> ID </a:t>
            </a:r>
            <a:r>
              <a:rPr lang="en-US" dirty="0" err="1"/>
              <a:t>Arg_list_comma</a:t>
            </a:r>
            <a:endParaRPr lang="en-US" dirty="0"/>
          </a:p>
          <a:p>
            <a:r>
              <a:rPr lang="en-US" dirty="0"/>
              <a:t>               | “”</a:t>
            </a:r>
          </a:p>
          <a:p>
            <a:endParaRPr lang="en-US" dirty="0"/>
          </a:p>
          <a:p>
            <a:r>
              <a:rPr lang="en-US" dirty="0" err="1"/>
              <a:t>Arg_list_comma</a:t>
            </a:r>
            <a:r>
              <a:rPr lang="en-US" dirty="0"/>
              <a:t> := comma </a:t>
            </a:r>
            <a:r>
              <a:rPr lang="en-US" dirty="0" err="1"/>
              <a:t>data_type</a:t>
            </a:r>
            <a:r>
              <a:rPr lang="en-US" dirty="0"/>
              <a:t> ID </a:t>
            </a:r>
            <a:r>
              <a:rPr lang="en-US" dirty="0" err="1"/>
              <a:t>arg_list_comma</a:t>
            </a:r>
            <a:endParaRPr lang="en-US" dirty="0"/>
          </a:p>
          <a:p>
            <a:r>
              <a:rPr lang="en-US" dirty="0"/>
              <a:t>               | “”</a:t>
            </a:r>
          </a:p>
        </p:txBody>
      </p:sp>
    </p:spTree>
    <p:extLst>
      <p:ext uri="{BB962C8B-B14F-4D97-AF65-F5344CB8AC3E}">
        <p14:creationId xmlns:p14="http://schemas.microsoft.com/office/powerpoint/2010/main" val="210186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1F02-1F1C-D1D9-F29B-75464232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794F7-B6AC-A925-E411-B86979D7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3605"/>
            <a:ext cx="7772400" cy="32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000-B9F9-C658-A156-0886E8E7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1A822E-55BC-4823-EB33-7611CED1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425700"/>
            <a:ext cx="70485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6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1F02-1F1C-D1D9-F29B-75464232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F8AE4-4CEC-379A-644D-AEE8C81E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61423"/>
            <a:ext cx="7772400" cy="23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98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F9D3-1274-B8B0-2AD9-90F488BD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25" y="2279650"/>
            <a:ext cx="6610350" cy="1325563"/>
          </a:xfrm>
        </p:spPr>
        <p:txBody>
          <a:bodyPr/>
          <a:lstStyle/>
          <a:p>
            <a:r>
              <a:rPr lang="en-US" dirty="0"/>
              <a:t>C110-21-LVN-CONST-FOLD</a:t>
            </a:r>
          </a:p>
        </p:txBody>
      </p:sp>
    </p:spTree>
    <p:extLst>
      <p:ext uri="{BB962C8B-B14F-4D97-AF65-F5344CB8AC3E}">
        <p14:creationId xmlns:p14="http://schemas.microsoft.com/office/powerpoint/2010/main" val="382071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F9D3-1274-B8B0-2AD9-90F488BD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97E77-D009-433F-F3BA-9DC69FE6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71134"/>
            <a:ext cx="7772400" cy="151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5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8DD-769A-4C48-BD2E-6BCDA546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EDFEF-6EBE-C470-E003-9B354E350E8D}"/>
              </a:ext>
            </a:extLst>
          </p:cNvPr>
          <p:cNvSpPr txBox="1"/>
          <p:nvPr/>
        </p:nvSpPr>
        <p:spPr>
          <a:xfrm>
            <a:off x="1564382" y="4964490"/>
            <a:ext cx="258115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a2 = b0 + c1;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b4 = a2 - d3;</a:t>
            </a:r>
            <a:br>
              <a:rPr lang="en-US" sz="2400" dirty="0">
                <a:latin typeface="Courier" pitchFamily="2" charset="0"/>
              </a:rPr>
            </a:br>
            <a:r>
              <a:rPr lang="en-US" sz="2400" dirty="0">
                <a:latin typeface="Courier" pitchFamily="2" charset="0"/>
              </a:rPr>
              <a:t>c5 = b4 + c1;</a:t>
            </a:r>
          </a:p>
          <a:p>
            <a:r>
              <a:rPr lang="en-US" sz="2400" dirty="0">
                <a:latin typeface="Courier" pitchFamily="2" charset="0"/>
              </a:rPr>
              <a:t>d6 = a2 - d3;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94E4E2-BF7E-168B-8118-27A76D538ADC}"/>
              </a:ext>
            </a:extLst>
          </p:cNvPr>
          <p:cNvCxnSpPr>
            <a:cxnSpLocks/>
          </p:cNvCxnSpPr>
          <p:nvPr/>
        </p:nvCxnSpPr>
        <p:spPr>
          <a:xfrm>
            <a:off x="969913" y="5187811"/>
            <a:ext cx="432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883607-45AA-79C9-F85D-DACEA36D1F06}"/>
              </a:ext>
            </a:extLst>
          </p:cNvPr>
          <p:cNvSpPr txBox="1"/>
          <p:nvPr/>
        </p:nvSpPr>
        <p:spPr>
          <a:xfrm>
            <a:off x="5984240" y="4864645"/>
            <a:ext cx="3355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H = {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  “b0 + c1” : “a2”,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CA30B5-A554-945A-9759-6A1D0B00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8295"/>
          </a:xfrm>
        </p:spPr>
        <p:txBody>
          <a:bodyPr>
            <a:normAutofit/>
          </a:bodyPr>
          <a:lstStyle/>
          <a:p>
            <a:r>
              <a:rPr lang="en-US" dirty="0"/>
              <a:t>Local value numbering operates over 3 address code</a:t>
            </a:r>
          </a:p>
          <a:p>
            <a:r>
              <a:rPr lang="en-US" dirty="0"/>
              <a:t>The parser produces 3 address code</a:t>
            </a:r>
          </a:p>
          <a:p>
            <a:r>
              <a:rPr lang="en-US" dirty="0"/>
              <a:t>In some cases, the parser might use LVN, but it is independent </a:t>
            </a:r>
          </a:p>
        </p:txBody>
      </p:sp>
    </p:spTree>
    <p:extLst>
      <p:ext uri="{BB962C8B-B14F-4D97-AF65-F5344CB8AC3E}">
        <p14:creationId xmlns:p14="http://schemas.microsoft.com/office/powerpoint/2010/main" val="2233843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F9D3-1274-B8B0-2AD9-90F488BD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9D0FD-6829-0714-601B-89C92FD1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01170"/>
            <a:ext cx="7772400" cy="16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1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58D0-BDED-7936-88C1-6CC8F9840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041F-02D8-8774-B744-84F4F86D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103437"/>
            <a:ext cx="6419850" cy="1325563"/>
          </a:xfrm>
        </p:spPr>
        <p:txBody>
          <a:bodyPr/>
          <a:lstStyle/>
          <a:p>
            <a:r>
              <a:rPr lang="en-US" dirty="0"/>
              <a:t> Quiz from C110-16-AST-IR</a:t>
            </a:r>
          </a:p>
        </p:txBody>
      </p:sp>
    </p:spTree>
    <p:extLst>
      <p:ext uri="{BB962C8B-B14F-4D97-AF65-F5344CB8AC3E}">
        <p14:creationId xmlns:p14="http://schemas.microsoft.com/office/powerpoint/2010/main" val="318204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0000-B9F9-C658-A156-0886E8E7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89F78-8C46-C822-F409-936BF4DE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12371"/>
            <a:ext cx="7772400" cy="10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0E210-36D2-7547-D7BA-E5A36326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B760-BD77-3799-CF7E-BB844D50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2103437"/>
            <a:ext cx="6419850" cy="1325563"/>
          </a:xfrm>
        </p:spPr>
        <p:txBody>
          <a:bodyPr/>
          <a:lstStyle/>
          <a:p>
            <a:r>
              <a:rPr lang="en-US" dirty="0"/>
              <a:t> Quiz from C110-18-…</a:t>
            </a:r>
          </a:p>
        </p:txBody>
      </p:sp>
    </p:spTree>
    <p:extLst>
      <p:ext uri="{BB962C8B-B14F-4D97-AF65-F5344CB8AC3E}">
        <p14:creationId xmlns:p14="http://schemas.microsoft.com/office/powerpoint/2010/main" val="422081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4BE669-4CF0-B9D2-B877-06A24732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2425700"/>
            <a:ext cx="6350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1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676DD-0D03-EC34-3D22-88D93F78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413000"/>
            <a:ext cx="6400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1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2277-D46D-4191-B5B3-C708CFF6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0F35-1688-303D-B36B-5D6172C6A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2254250"/>
            <a:ext cx="6896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7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49459</TotalTime>
  <Words>426</Words>
  <Application>Microsoft Office PowerPoint</Application>
  <PresentationFormat>Widescreen</PresentationFormat>
  <Paragraphs>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Office Theme</vt:lpstr>
      <vt:lpstr>Quiz from C110-AST-IR</vt:lpstr>
      <vt:lpstr>Quiz</vt:lpstr>
      <vt:lpstr>Quiz</vt:lpstr>
      <vt:lpstr> Quiz from C110-16-AST-IR</vt:lpstr>
      <vt:lpstr>Quiz</vt:lpstr>
      <vt:lpstr> Quiz from C110-18-…</vt:lpstr>
      <vt:lpstr>Quiz</vt:lpstr>
      <vt:lpstr>Quiz</vt:lpstr>
      <vt:lpstr>Quiz</vt:lpstr>
      <vt:lpstr>Quiz</vt:lpstr>
      <vt:lpstr>Quiz from C110_19-IR-SCOPE</vt:lpstr>
      <vt:lpstr>Quiz</vt:lpstr>
      <vt:lpstr>Quiz</vt:lpstr>
      <vt:lpstr>Quiz</vt:lpstr>
      <vt:lpstr>Quiz</vt:lpstr>
      <vt:lpstr>Quiz</vt:lpstr>
      <vt:lpstr>Quiz from C110_19-IR-SCOPE</vt:lpstr>
      <vt:lpstr>Quiz</vt:lpstr>
      <vt:lpstr>Discussion</vt:lpstr>
      <vt:lpstr>Discussion</vt:lpstr>
      <vt:lpstr>Discussion</vt:lpstr>
      <vt:lpstr>Discussion</vt:lpstr>
      <vt:lpstr>Discussion</vt:lpstr>
      <vt:lpstr>Quiz</vt:lpstr>
      <vt:lpstr>Quiz</vt:lpstr>
      <vt:lpstr>PowerPoint Presentation</vt:lpstr>
      <vt:lpstr>PowerPoint Presentation</vt:lpstr>
      <vt:lpstr>PowerPoint Presentation</vt:lpstr>
      <vt:lpstr>Quiz</vt:lpstr>
      <vt:lpstr>Quiz</vt:lpstr>
      <vt:lpstr>C110-21-LVN-CONST-FOLD</vt:lpstr>
      <vt:lpstr>Quiz</vt:lpstr>
      <vt:lpstr>Discussion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Sorensen</dc:creator>
  <cp:lastModifiedBy>Marcelo Siero</cp:lastModifiedBy>
  <cp:revision>788</cp:revision>
  <dcterms:created xsi:type="dcterms:W3CDTF">2021-03-23T23:59:42Z</dcterms:created>
  <dcterms:modified xsi:type="dcterms:W3CDTF">2025-05-18T05:51:41Z</dcterms:modified>
</cp:coreProperties>
</file>