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" name="Shape 10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Shape 17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pex.oracle.com/pls/apex/f?p=22584:71:7900671850340::N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pex.oracle.com/pls/apex/f?p=99449:1:14191089644829::NO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sierra-acy/F15F8-final-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Group F8- Project A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136750" y="266658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Sierra Acy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Natahlie Beavers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Nalisia Greenleaf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6687"/>
            <a:ext cx="9143998" cy="361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Apex ARL Model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https://apex.oracle.com/pls/apex/f?p=22584:71:7900671850340::NO</a:t>
            </a:r>
            <a:r>
              <a:rPr lang="en"/>
              <a:t>:::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Part 2: Mobile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47775"/>
            <a:ext cx="9121150" cy="49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II: Restaurants Mobile App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97475" y="11753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Relates restaurants to the foods they serve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Our App allows users to find different restaurants in the area.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app lists the restaurants as well as a link to each restaurant's website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Users can also get directions to each restaurant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Users can see each restaurant’s details as well as the nutrition facts of the types of foods served.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3316" r="0" t="7295"/>
          <a:stretch/>
        </p:blipFill>
        <p:spPr>
          <a:xfrm>
            <a:off x="45700" y="576850"/>
            <a:ext cx="4814726" cy="38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 b="0" l="17065" r="12561" t="10104"/>
          <a:stretch/>
        </p:blipFill>
        <p:spPr>
          <a:xfrm>
            <a:off x="4663299" y="870624"/>
            <a:ext cx="4389297" cy="350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1427" l="3541" r="24917" t="9912"/>
          <a:stretch/>
        </p:blipFill>
        <p:spPr>
          <a:xfrm>
            <a:off x="0" y="0"/>
            <a:ext cx="5121849" cy="40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 b="951" l="3344" r="25048" t="10080"/>
          <a:stretch/>
        </p:blipFill>
        <p:spPr>
          <a:xfrm>
            <a:off x="4221175" y="1250800"/>
            <a:ext cx="4922827" cy="38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Restaurant Apex Model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https://apex.oracle.com/pls/apex/f?p=99449:1:14191089644829::NO</a:t>
            </a:r>
            <a:r>
              <a:rPr lang="en"/>
              <a:t>:::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Github URL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34550" y="11410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https://github.com/sierra-acy/F15F8-final-project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1: ARL Application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0" y="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Part 1: Conceptual Model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72"/>
            <a:ext cx="9143999" cy="510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4300"/>
            <a:ext cx="9144002" cy="471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425"/>
            <a:ext cx="9144002" cy="461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8994"/>
            <a:ext cx="9144002" cy="266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0456"/>
            <a:ext cx="9143999" cy="344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8088"/>
            <a:ext cx="9144001" cy="452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673"/>
            <a:ext cx="9144002" cy="4674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