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8" r:id="rId2"/>
    <p:sldId id="256" r:id="rId3"/>
    <p:sldId id="259" r:id="rId4"/>
    <p:sldId id="257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5"/>
    <p:restoredTop sz="85000"/>
  </p:normalViewPr>
  <p:slideViewPr>
    <p:cSldViewPr snapToGrid="0" snapToObjects="1">
      <p:cViewPr varScale="1">
        <p:scale>
          <a:sx n="99" d="100"/>
          <a:sy n="99" d="100"/>
        </p:scale>
        <p:origin x="4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77108E-068F-C44B-8E2B-8A7B4986CEE0}" type="datetimeFigureOut">
              <a:rPr lang="en-US" smtClean="0"/>
              <a:t>6/27/24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13608C-E6A2-B348-B24A-C4C226D07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1685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&gt; Way less points </a:t>
            </a:r>
            <a:r>
              <a:rPr lang="en-US" dirty="0" err="1"/>
              <a:t>bc</a:t>
            </a:r>
            <a:r>
              <a:rPr lang="en-US" dirty="0"/>
              <a:t> of pure CDW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13608C-E6A2-B348-B24A-C4C226D071A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3970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13608C-E6A2-B348-B24A-C4C226D071A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4822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Will fix the axis if we are going to use this figure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 don’t think </a:t>
            </a:r>
            <a:r>
              <a:rPr lang="en-US" dirty="0" err="1"/>
              <a:t>theres</a:t>
            </a:r>
            <a:r>
              <a:rPr lang="en-US" dirty="0"/>
              <a:t> enough points/samples for particle-associated taxa for there to be any significance that we can empirically show</a:t>
            </a:r>
          </a:p>
          <a:p>
            <a:br>
              <a:rPr lang="en-US" dirty="0"/>
            </a:br>
            <a:r>
              <a:rPr lang="en-US" dirty="0"/>
              <a:t>Tukey test of free (left) and particle (right) for location.</a:t>
            </a:r>
          </a:p>
          <a:p>
            <a:r>
              <a:rPr lang="en-US" dirty="0"/>
              <a:t>&gt; In free-living, OP/Dotson, OP/eastern CC, and West OP/ OP are statistically different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13608C-E6A2-B348-B24A-C4C226D071A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7291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don’t think </a:t>
            </a:r>
            <a:r>
              <a:rPr lang="en-US" dirty="0" err="1"/>
              <a:t>theres</a:t>
            </a:r>
            <a:r>
              <a:rPr lang="en-US" dirty="0"/>
              <a:t> enough points/samples for particle-associated taxa for there to be any significance that we can empirically show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13608C-E6A2-B348-B24A-C4C226D071A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248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FFA84-20FE-A440-803A-B63E6E39ED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D1361D-4579-E14C-8A2E-3F5881A4AC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7B0F2-E876-4543-86F4-BC49188AE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4C47A-4F6B-624D-9E7C-22CAA47B15B8}" type="datetimeFigureOut">
              <a:rPr lang="en-US" smtClean="0"/>
              <a:t>6/27/24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D0D7EA-F070-7E4E-8ED4-016BE4670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962480-E1EF-BE41-8AEC-5F33B57C0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3A44D-D0E8-3047-A7D6-1C182976D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503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98429-9A66-1042-934F-A52864D5D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807E6B-E12A-E540-9F84-EDA903499D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6FDE5A-0348-894B-894A-1D8127D7F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4C47A-4F6B-624D-9E7C-22CAA47B15B8}" type="datetimeFigureOut">
              <a:rPr lang="en-US" smtClean="0"/>
              <a:t>6/27/24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78E684-3D6C-DA43-B4AC-77335E411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C82F1-4F65-A742-97A7-A05FBCAA7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3A44D-D0E8-3047-A7D6-1C182976D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062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FE919F-4C0B-E441-B4B6-DA3C560497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2C6C78-5F54-6F4C-9BD6-AD54FA8BF0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909260-D17C-B745-8363-2AED0E9F4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4C47A-4F6B-624D-9E7C-22CAA47B15B8}" type="datetimeFigureOut">
              <a:rPr lang="en-US" smtClean="0"/>
              <a:t>6/27/24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3887A-9692-DF42-AC0D-DCA0A509B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74510E-D462-E347-9CB4-06FB8787F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3A44D-D0E8-3047-A7D6-1C182976D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828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F256D-7AF0-3240-B7FC-C55323A64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9B9BC-9B0A-D44C-B5B7-62C393CE3E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EE9220-D785-3843-ABC5-95AC438F5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4C47A-4F6B-624D-9E7C-22CAA47B15B8}" type="datetimeFigureOut">
              <a:rPr lang="en-US" smtClean="0"/>
              <a:t>6/27/24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719193-0A83-2840-A3BB-BA74040F9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637E8-9492-DF45-8EB4-58495D6B1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3A44D-D0E8-3047-A7D6-1C182976D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782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F296D-627D-3043-B07B-C09776EE5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803A02-4500-F248-86A7-8F367C198E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EC165-794E-DD40-AE75-DBF06EF73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4C47A-4F6B-624D-9E7C-22CAA47B15B8}" type="datetimeFigureOut">
              <a:rPr lang="en-US" smtClean="0"/>
              <a:t>6/27/24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A48DFC-4F99-E149-81CD-FC9F9D333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46A2F4-5F86-1144-977F-D6D05E95B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3A44D-D0E8-3047-A7D6-1C182976D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377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D4DEB-D46A-E340-B015-7494C4560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07976-40A2-9641-9C2C-E498E6AAFB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643F8E-9663-0045-9AB6-4218922F5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662782-B0AF-E741-8B66-30A58B9D2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4C47A-4F6B-624D-9E7C-22CAA47B15B8}" type="datetimeFigureOut">
              <a:rPr lang="en-US" smtClean="0"/>
              <a:t>6/27/24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6878BC-6DF8-0844-A42A-10A7FF751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0F3229-5505-B046-B53C-39002F628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3A44D-D0E8-3047-A7D6-1C182976D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847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E990A-2A49-134B-BCC3-B017620BB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6F6E94-2F4B-D44B-84C7-B85C3A34FE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779FF4-1D3D-7E4B-9BEC-88FFE03064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99631D-F611-3944-A9FD-22B453002C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511DA5-A570-1A40-A50B-FF1004A24C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77F24D-FAF4-3543-8470-7C072ADF5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4C47A-4F6B-624D-9E7C-22CAA47B15B8}" type="datetimeFigureOut">
              <a:rPr lang="en-US" smtClean="0"/>
              <a:t>6/27/24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45036B-10EF-B742-8EBD-0005ED103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8093B2-D884-0144-AB01-70F7647CE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3A44D-D0E8-3047-A7D6-1C182976D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416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FF04F-599E-6A43-AEE5-D1211AD3E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0F3B7E-7D86-9D46-82AB-E953366B3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4C47A-4F6B-624D-9E7C-22CAA47B15B8}" type="datetimeFigureOut">
              <a:rPr lang="en-US" smtClean="0"/>
              <a:t>6/27/24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645862-3FA7-7E4A-8809-9E3A667D5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ED65E3-D081-2647-A0B3-2A8331569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3A44D-D0E8-3047-A7D6-1C182976D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271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43D952-67D9-FC4B-8A4A-5CBD049F0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4C47A-4F6B-624D-9E7C-22CAA47B15B8}" type="datetimeFigureOut">
              <a:rPr lang="en-US" smtClean="0"/>
              <a:t>6/27/24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F5DBD0-1C00-094E-BB63-B7DD684E7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DE0D9C-406B-B348-95FF-578404069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3A44D-D0E8-3047-A7D6-1C182976D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962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7AF77-FEC5-FC4C-A2CE-539DF0D06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95C25-0A51-6241-B9B8-D9E122CFA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218A54-D3E5-8341-9804-66DB061221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56DD0D-55C5-2544-9691-310955474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4C47A-4F6B-624D-9E7C-22CAA47B15B8}" type="datetimeFigureOut">
              <a:rPr lang="en-US" smtClean="0"/>
              <a:t>6/27/24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D14BD9-935B-D14A-86F8-CAF93B1E8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E24DA6-0F8B-E442-B8EA-2F059C5AE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3A44D-D0E8-3047-A7D6-1C182976D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441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B20AF-3149-A24D-B15B-E236034FD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A69D73-EFB1-C64B-8203-BE9ED06C64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074872-B9B1-6646-A8CA-6990AD33A6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FC63F6-2D57-E543-A7A9-DDCFE1001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4C47A-4F6B-624D-9E7C-22CAA47B15B8}" type="datetimeFigureOut">
              <a:rPr lang="en-US" smtClean="0"/>
              <a:t>6/27/24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7F502A-78FD-1143-BD03-A29B228AF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4AAE4-A840-E24C-B9BC-4AB393176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3A44D-D0E8-3047-A7D6-1C182976D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132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78D5F3-CA7E-B645-8D37-FBA643D15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5E7EA6-7584-5F44-AAC7-36689815E8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CAC97F-1027-DF44-88DD-6D073C3878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A4C47A-4F6B-624D-9E7C-22CAA47B15B8}" type="datetimeFigureOut">
              <a:rPr lang="en-US" smtClean="0"/>
              <a:t>6/27/24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343AC3-1582-874F-8C58-02BF5323EB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10FD9-9EF3-E84F-83FE-FD8DE8C333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3A44D-D0E8-3047-A7D6-1C182976D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795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DBD32-90AE-8940-B09C-1F9130736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8396B1-AE67-624B-A979-27CC40AF83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0" y="457200"/>
            <a:ext cx="54864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479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C866E92-8500-CF43-9C73-70F368DEE4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8853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821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F3A9C7E-0239-C74F-B738-B7CAAD903B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431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8BBDD5F-E554-EF46-A6DF-068647BDCF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57345" y="-89054"/>
            <a:ext cx="12706689" cy="7765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60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90C54-F695-3C41-B333-5C25836A9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75308-534B-1A45-AAFC-6AC87D894C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D4538B-E402-FD46-92A5-32F57E6B6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7707" y="0"/>
            <a:ext cx="68765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818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18748</TotalTime>
  <Words>107</Words>
  <Application>Microsoft Macintosh PowerPoint</Application>
  <PresentationFormat>Widescreen</PresentationFormat>
  <Paragraphs>11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PCA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PCA</dc:title>
  <dc:creator>Sierra Bartlett</dc:creator>
  <cp:lastModifiedBy>Sierra Bartlett</cp:lastModifiedBy>
  <cp:revision>3</cp:revision>
  <dcterms:created xsi:type="dcterms:W3CDTF">2024-06-27T21:36:59Z</dcterms:created>
  <dcterms:modified xsi:type="dcterms:W3CDTF">2024-07-10T22:05:21Z</dcterms:modified>
</cp:coreProperties>
</file>