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85000"/>
  </p:normalViewPr>
  <p:slideViewPr>
    <p:cSldViewPr snapToGrid="0" snapToObjects="1">
      <p:cViewPr varScale="1">
        <p:scale>
          <a:sx n="99" d="100"/>
          <a:sy n="99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7108E-068F-C44B-8E2B-8A7B4986CEE0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608C-E6A2-B348-B24A-C4C226D07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Way less points </a:t>
            </a:r>
            <a:r>
              <a:rPr lang="en-US" dirty="0" err="1"/>
              <a:t>bc</a:t>
            </a:r>
            <a:r>
              <a:rPr lang="en-US" dirty="0"/>
              <a:t> of pure CDW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9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Will fix the axis if we are going to use this figure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 don’t think </a:t>
            </a:r>
            <a:r>
              <a:rPr lang="en-US" dirty="0" err="1"/>
              <a:t>theres</a:t>
            </a:r>
            <a:r>
              <a:rPr lang="en-US" dirty="0"/>
              <a:t> enough points/samples for particle-associated taxa for there to be any significance that we can empirically show</a:t>
            </a:r>
          </a:p>
          <a:p>
            <a:br>
              <a:rPr lang="en-US" dirty="0"/>
            </a:br>
            <a:r>
              <a:rPr lang="en-US" dirty="0"/>
              <a:t>Tukey test of free (left) and particle (right) for location.</a:t>
            </a:r>
          </a:p>
          <a:p>
            <a:r>
              <a:rPr lang="en-US" dirty="0"/>
              <a:t>&gt; In free-living, OP/Dotson, OP/eastern CC, and West OP/ OP are statistically different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</a:t>
            </a:r>
            <a:r>
              <a:rPr lang="en-US" dirty="0" err="1"/>
              <a:t>theres</a:t>
            </a:r>
            <a:r>
              <a:rPr lang="en-US" dirty="0"/>
              <a:t> enough points/samples for particle-associated taxa for there to be any significance that we can empirically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3608C-E6A2-B348-B24A-C4C226D071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A84-20FE-A440-803A-B63E6E39E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1361D-4579-E14C-8A2E-3F5881A4A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B0F2-E876-4543-86F4-BC49188A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0D7EA-F070-7E4E-8ED4-016BE467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2480-E1EF-BE41-8AEC-5F33B57C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8429-9A66-1042-934F-A52864D5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07E6B-E12A-E540-9F84-EDA903499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FDE5A-0348-894B-894A-1D8127D7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684-3D6C-DA43-B4AC-77335E41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82F1-4F65-A742-97A7-A05FBCAA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6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E919F-4C0B-E441-B4B6-DA3C56049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6C78-5F54-6F4C-9BD6-AD54FA8B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9260-D17C-B745-8363-2AED0E9F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3887A-9692-DF42-AC0D-DCA0A509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510E-D462-E347-9CB4-06FB8787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2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256D-7AF0-3240-B7FC-C55323A6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B9BC-9B0A-D44C-B5B7-62C393CE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9220-D785-3843-ABC5-95AC438F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19193-0A83-2840-A3BB-BA74040F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37E8-9492-DF45-8EB4-58495D6B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296D-627D-3043-B07B-C09776EE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3A02-4500-F248-86A7-8F367C198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C165-794E-DD40-AE75-DBF06EF7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8DFC-4F99-E149-81CD-FC9F9D33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A2F4-5F86-1144-977F-D6D05E95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DEB-D46A-E340-B015-7494C456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7976-40A2-9641-9C2C-E498E6AAF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3F8E-9663-0045-9AB6-4218922F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2782-B0AF-E741-8B66-30A58B9D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78BC-6DF8-0844-A42A-10A7FF75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3229-5505-B046-B53C-39002F62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990A-2A49-134B-BCC3-B017620B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F6E94-2F4B-D44B-84C7-B85C3A34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79FF4-1D3D-7E4B-9BEC-88FFE0306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9631D-F611-3944-A9FD-22B453002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11DA5-A570-1A40-A50B-FF1004A24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7F24D-FAF4-3543-8470-7C072ADF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5036B-10EF-B742-8EBD-0005ED10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093B2-D884-0144-AB01-70F7647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F04F-599E-6A43-AEE5-D1211AD3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F3B7E-7D86-9D46-82AB-E953366B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45862-3FA7-7E4A-8809-9E3A667D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D65E3-D081-2647-A0B3-2A833156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3D952-67D9-FC4B-8A4A-5CBD049F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5DBD0-1C00-094E-BB63-B7DD684E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E0D9C-406B-B348-95FF-57840406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AF77-FEC5-FC4C-A2CE-539DF0D0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5C25-0A51-6241-B9B8-D9E122CF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18A54-D3E5-8341-9804-66DB06122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6DD0D-55C5-2544-9691-31095547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14BD9-935B-D14A-86F8-CAF93B1E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4DA6-0F8B-E442-B8EA-2F059C5A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20AF-3149-A24D-B15B-E236034F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69D73-EFB1-C64B-8203-BE9ED06C6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74872-B9B1-6646-A8CA-6990AD33A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63F6-2D57-E543-A7A9-DDCFE100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F502A-78FD-1143-BD03-A29B228A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4AAE4-A840-E24C-B9BC-4AB39317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8D5F3-CA7E-B645-8D37-FBA643D1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E7EA6-7584-5F44-AAC7-36689815E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C97F-1027-DF44-88DD-6D073C387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4C47A-4F6B-624D-9E7C-22CAA47B15B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3AC3-1582-874F-8C58-02BF5323E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0FD9-9EF3-E84F-83FE-FD8DE8C3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3A44D-D0E8-3047-A7D6-1C182976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BD32-90AE-8940-B09C-1F913073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396B1-AE67-624B-A979-27CC40AF8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57200"/>
            <a:ext cx="5486400" cy="6400800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B8AC3E0-E529-F94C-ADDE-5B25A16A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707" y="0"/>
            <a:ext cx="6876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7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866E92-8500-CF43-9C73-70F368DE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53" y="685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2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3A9C7E-0239-C74F-B738-B7CAAD90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BBDD5F-E554-EF46-A6DF-068647BDC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7345" y="-89054"/>
            <a:ext cx="12706689" cy="77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0C54-F695-3C41-B333-5C25836A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5308-534B-1A45-AAFC-6AC87D89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4538B-E402-FD46-92A5-32F57E6B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07" y="0"/>
            <a:ext cx="6876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1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107</Words>
  <Application>Microsoft Macintosh PowerPoint</Application>
  <PresentationFormat>Widescreen</PresentationFormat>
  <Paragraphs>11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PCA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</dc:title>
  <dc:creator>Sierra Bartlett</dc:creator>
  <cp:lastModifiedBy>Sierra Bartlett</cp:lastModifiedBy>
  <cp:revision>2</cp:revision>
  <dcterms:created xsi:type="dcterms:W3CDTF">2024-06-27T21:36:59Z</dcterms:created>
  <dcterms:modified xsi:type="dcterms:W3CDTF">2024-06-30T20:25:55Z</dcterms:modified>
</cp:coreProperties>
</file>