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48"/>
  </p:normalViewPr>
  <p:slideViewPr>
    <p:cSldViewPr snapToGrid="0" snapToObjects="1">
      <p:cViewPr varScale="1">
        <p:scale>
          <a:sx n="106" d="100"/>
          <a:sy n="106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2E5EE-983A-D34D-9D7A-852BB5BB31B6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9C23A-81AD-7D42-8C3B-D7799080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7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Watertype</a:t>
            </a:r>
            <a:r>
              <a:rPr lang="en-US" dirty="0"/>
              <a:t> characterization clarification, creates a categorical column with these ranges, looked at temp salinity plot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9C23A-81AD-7D42-8C3B-D77990809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ASV - </a:t>
            </a:r>
            <a:r>
              <a:rPr lang="en-US" b="0" i="0" u="none" strike="noStrike">
                <a:solidFill>
                  <a:srgbClr val="040C28"/>
                </a:solidFill>
                <a:effectLst/>
                <a:latin typeface="Google Sans"/>
              </a:rPr>
              <a:t>Amplicon Sequence Variant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9C23A-81AD-7D42-8C3B-D77990809D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E69F-F096-CC45-83D9-1CD11391B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0F648-1B1B-0A4D-BF5D-52A2CCFE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CEAD1-F668-C84D-868D-385D75C6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8AAD-745B-3849-9BE5-73581455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E5E3C-ADCF-A945-B6E0-217EAEF6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3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E905-B02A-5941-8FE8-8B5B5539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F64F7-B11F-E748-87C9-F83A93DAF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B8AB-CD17-7341-BFAC-3AE77CE1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C485-6AAE-8C4C-B914-DD23B789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4DED6-5402-484D-98F3-35881083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3637C-692D-C542-9689-088BDA95B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B1CAE-8217-204B-BC88-74BBE6EF7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88B2D-ED90-E44D-8259-2A353099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79F3-2AD3-F841-BD22-2D384C3E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43CEA-DF14-3942-9A50-CEB5B79A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7AC4-691D-8244-B2EA-1BEE410F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5DCE-248C-A144-8444-BB4C4FC7C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63F9-791A-A34D-ADE5-6E230793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0318-859A-1846-926A-61EFCCB9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F722-01FF-9347-BA46-9207984B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1AA3-8761-7A42-B3FD-909EDB7E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6C28E-0615-EF42-97A5-534E97E0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C18F8-E2B6-CD4D-92E9-E6EE6896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3DA54-27B8-AC42-BF63-A77BEEBA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EF88-9DB5-8249-831B-957F198D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6689-17E7-9442-A648-5C3C94C4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4754-34CD-F940-A758-0C8671AE9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49DCB-03C2-E14D-9CC8-81AF03186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68105-FA00-E54A-8B16-7D0A001A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9018D-F2AC-1F4A-86D5-11A0A466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81F28-E694-DC45-8819-F19007E3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4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23CC-D171-3D4C-B825-E9E052D4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941B6-8E5D-B940-BE37-F2B3A0456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11971-E4E7-A24B-A357-743D06D61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2DC2A-9307-0647-AA58-209CDC89A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50A07-4EE5-2543-BCF3-05D38AF09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A37E4-3AF9-9D46-A92A-19D9C3F0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C9FC4-7296-2D44-AD8D-EE85D876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3EE36-ADCC-9B40-96B1-3DA67BA8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1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EA55-13EE-084A-9AF7-3A3E6C5E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48E02-F3A8-504C-AA63-81A9BE6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A3FAC-C42A-D64D-9469-B7259176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7A4AD-4D00-C94B-BA19-75A2F955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173B8-09D7-864E-A913-79866FCD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59B98-C1F3-0741-B9DA-204DE85A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644AE-E9E1-3745-A6FB-C3F7A10F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2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EA88-7DCF-CA4A-888A-3606386F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D544-58F4-0841-8744-635EC95D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8A735-4C35-364E-9ED6-B36970B98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8F7C2-3A5F-1C4D-85BF-B679DA90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36251-A166-F14C-820E-B5A478AF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B9523-F63E-BB44-84F3-C91B9EAF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EF9A-7B7D-1643-A0C6-781E1101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AA56D-44F4-5049-9283-F512E9890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23A27-E658-404B-BA47-AD3FBE7D8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CDADF-792A-A140-ABF6-26A5A114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E314E-03F0-0C4D-B166-D6C03516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63BC2-5737-ED4A-9C1A-C98FD789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D0D47-99BA-8242-8894-3CC9CDF6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08D5F-3B58-944B-8868-D360F6F53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4E37F-A320-B046-B8BA-0714B3C04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1B89F-0596-4541-9A63-4E73C2B0D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F00-DD48-AB47-AD06-86D2C4628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2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74F248-F86C-C849-8161-EEB5BFF9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5347"/>
            <a:ext cx="11582400" cy="3416300"/>
          </a:xfrm>
          <a:prstGeom prst="rect">
            <a:avLst/>
          </a:prstGeom>
        </p:spPr>
      </p:pic>
      <p:pic>
        <p:nvPicPr>
          <p:cNvPr id="7" name="Picture 6" descr="A screenshot of a table&#10;&#10;Description automatically generated">
            <a:extLst>
              <a:ext uri="{FF2B5EF4-FFF2-40B4-BE49-F238E27FC236}">
                <a16:creationId xmlns:a16="http://schemas.microsoft.com/office/drawing/2014/main" id="{98CFEBEA-412C-F747-86E2-DB888DF3A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72" y="3931787"/>
            <a:ext cx="6631605" cy="1691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9DA9A7-FDA8-A145-9E05-05B08D413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792" y="1276183"/>
            <a:ext cx="5311208" cy="5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9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3E2D-D233-5649-908D-F1651A24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phyloseq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787D-4CB1-7D40-B48C-386D1D662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phyloseq class structure">
            <a:extLst>
              <a:ext uri="{FF2B5EF4-FFF2-40B4-BE49-F238E27FC236}">
                <a16:creationId xmlns:a16="http://schemas.microsoft.com/office/drawing/2014/main" id="{F48C06FC-64BD-944E-B751-2E926D882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74" y="1543503"/>
            <a:ext cx="9499121" cy="463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9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048F-9C2D-8642-AC5E-BB4DCAFD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268539-8C1E-4E4A-A684-A53B85C85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5932280" cy="30306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63F4E3-AE5D-1942-B329-FD878D248082}"/>
              </a:ext>
            </a:extLst>
          </p:cNvPr>
          <p:cNvSpPr txBox="1"/>
          <p:nvPr/>
        </p:nvSpPr>
        <p:spPr>
          <a:xfrm>
            <a:off x="163720" y="3030622"/>
            <a:ext cx="564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– has environmental variables, anything you need to know about the sample, sample as rows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1BC68A8-F56C-3243-9F0A-B804B4690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535" y="1368469"/>
            <a:ext cx="6351465" cy="3324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CB2E74-899D-DA49-8DB7-5F3DDE50F6DD}"/>
              </a:ext>
            </a:extLst>
          </p:cNvPr>
          <p:cNvSpPr txBox="1"/>
          <p:nvPr/>
        </p:nvSpPr>
        <p:spPr>
          <a:xfrm>
            <a:off x="6096000" y="6728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Taxonomy table - where the unique taxa ID are row names, along with the taxonomic classification for each unique ID 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B790217-2D63-3A4F-89B7-7634A032D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76953"/>
            <a:ext cx="5648992" cy="31334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FDCC62-5C5A-4A4B-AC6D-E33C6E39DB25}"/>
              </a:ext>
            </a:extLst>
          </p:cNvPr>
          <p:cNvSpPr txBox="1"/>
          <p:nvPr/>
        </p:nvSpPr>
        <p:spPr>
          <a:xfrm>
            <a:off x="5814204" y="5262113"/>
            <a:ext cx="621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ASV/ feature table – unique TAXA ID as rows, samples as columns, with abundance counts for each taxa within each sample </a:t>
            </a:r>
          </a:p>
        </p:txBody>
      </p:sp>
    </p:spTree>
    <p:extLst>
      <p:ext uri="{BB962C8B-B14F-4D97-AF65-F5344CB8AC3E}">
        <p14:creationId xmlns:p14="http://schemas.microsoft.com/office/powerpoint/2010/main" val="377676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88</Words>
  <Application>Microsoft Macintosh PowerPoint</Application>
  <PresentationFormat>Widescreen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Google Sans</vt:lpstr>
      <vt:lpstr>Office Theme</vt:lpstr>
      <vt:lpstr>PowerPoint Presentation</vt:lpstr>
      <vt:lpstr>phyloseq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Sierra Bartlett</dc:creator>
  <cp:lastModifiedBy>Sierra Bartlett</cp:lastModifiedBy>
  <cp:revision>2</cp:revision>
  <dcterms:created xsi:type="dcterms:W3CDTF">2024-03-26T16:32:36Z</dcterms:created>
  <dcterms:modified xsi:type="dcterms:W3CDTF">2024-03-26T16:50:07Z</dcterms:modified>
</cp:coreProperties>
</file>