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2"/>
  </p:notesMasterIdLst>
  <p:sldIdLst>
    <p:sldId id="256" r:id="rId2"/>
    <p:sldId id="270" r:id="rId3"/>
    <p:sldId id="257" r:id="rId4"/>
    <p:sldId id="258" r:id="rId5"/>
    <p:sldId id="268" r:id="rId6"/>
    <p:sldId id="263" r:id="rId7"/>
    <p:sldId id="260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29BCC-1B65-46D8-9271-493F4CDF01A2}" v="45" dt="2022-12-06T01:14:08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rra Gomez" userId="62613367-9fcd-40e4-bd55-cc2840bfbf91" providerId="ADAL" clId="{1A329BCC-1B65-46D8-9271-493F4CDF01A2}"/>
    <pc:docChg chg="undo custSel addSld delSld modSld sldOrd">
      <pc:chgData name="Sierra Gomez" userId="62613367-9fcd-40e4-bd55-cc2840bfbf91" providerId="ADAL" clId="{1A329BCC-1B65-46D8-9271-493F4CDF01A2}" dt="2022-12-06T01:14:20.956" v="1707"/>
      <pc:docMkLst>
        <pc:docMk/>
      </pc:docMkLst>
      <pc:sldChg chg="addSp delSp modSp mod setBg addAnim delAnim setClrOvrMap">
        <pc:chgData name="Sierra Gomez" userId="62613367-9fcd-40e4-bd55-cc2840bfbf91" providerId="ADAL" clId="{1A329BCC-1B65-46D8-9271-493F4CDF01A2}" dt="2022-12-06T01:14:20.956" v="1707"/>
        <pc:sldMkLst>
          <pc:docMk/>
          <pc:sldMk cId="2874712437" sldId="256"/>
        </pc:sldMkLst>
        <pc:spChg chg="mod">
          <ac:chgData name="Sierra Gomez" userId="62613367-9fcd-40e4-bd55-cc2840bfbf91" providerId="ADAL" clId="{1A329BCC-1B65-46D8-9271-493F4CDF01A2}" dt="2022-12-06T01:14:20.956" v="1705" actId="26606"/>
          <ac:spMkLst>
            <pc:docMk/>
            <pc:sldMk cId="2874712437" sldId="256"/>
            <ac:spMk id="2" creationId="{CD986033-B368-444F-49E4-B071807B4D58}"/>
          </ac:spMkLst>
        </pc:spChg>
        <pc:spChg chg="mod ord">
          <ac:chgData name="Sierra Gomez" userId="62613367-9fcd-40e4-bd55-cc2840bfbf91" providerId="ADAL" clId="{1A329BCC-1B65-46D8-9271-493F4CDF01A2}" dt="2022-12-06T01:14:20.956" v="1705" actId="26606"/>
          <ac:spMkLst>
            <pc:docMk/>
            <pc:sldMk cId="2874712437" sldId="256"/>
            <ac:spMk id="3" creationId="{94CB5846-9860-4A8C-333F-1E4C06A68D06}"/>
          </ac:spMkLst>
        </pc:spChg>
        <pc:spChg chg="add del">
          <ac:chgData name="Sierra Gomez" userId="62613367-9fcd-40e4-bd55-cc2840bfbf91" providerId="ADAL" clId="{1A329BCC-1B65-46D8-9271-493F4CDF01A2}" dt="2022-12-06T01:14:20.956" v="1705" actId="26606"/>
          <ac:spMkLst>
            <pc:docMk/>
            <pc:sldMk cId="2874712437" sldId="256"/>
            <ac:spMk id="8" creationId="{04B3A732-BD30-43B3-B22F-86F94190750E}"/>
          </ac:spMkLst>
        </pc:spChg>
        <pc:spChg chg="add del">
          <ac:chgData name="Sierra Gomez" userId="62613367-9fcd-40e4-bd55-cc2840bfbf91" providerId="ADAL" clId="{1A329BCC-1B65-46D8-9271-493F4CDF01A2}" dt="2022-12-06T01:14:20.956" v="1705" actId="26606"/>
          <ac:spMkLst>
            <pc:docMk/>
            <pc:sldMk cId="2874712437" sldId="256"/>
            <ac:spMk id="10" creationId="{CB5978F0-8D3C-4B12-B071-F1254173E35D}"/>
          </ac:spMkLst>
        </pc:spChg>
        <pc:spChg chg="add del">
          <ac:chgData name="Sierra Gomez" userId="62613367-9fcd-40e4-bd55-cc2840bfbf91" providerId="ADAL" clId="{1A329BCC-1B65-46D8-9271-493F4CDF01A2}" dt="2022-12-06T01:14:20.956" v="1705" actId="26606"/>
          <ac:spMkLst>
            <pc:docMk/>
            <pc:sldMk cId="2874712437" sldId="256"/>
            <ac:spMk id="12" creationId="{9DFDE310-F9F9-4DAB-A86D-45566B819058}"/>
          </ac:spMkLst>
        </pc:spChg>
        <pc:spChg chg="add del">
          <ac:chgData name="Sierra Gomez" userId="62613367-9fcd-40e4-bd55-cc2840bfbf91" providerId="ADAL" clId="{1A329BCC-1B65-46D8-9271-493F4CDF01A2}" dt="2022-12-06T01:14:20.948" v="1704" actId="26606"/>
          <ac:spMkLst>
            <pc:docMk/>
            <pc:sldMk cId="2874712437" sldId="256"/>
            <ac:spMk id="4103" creationId="{A8E67C5F-C88B-432B-AA4C-58C50563E0E2}"/>
          </ac:spMkLst>
        </pc:spChg>
        <pc:spChg chg="add del">
          <ac:chgData name="Sierra Gomez" userId="62613367-9fcd-40e4-bd55-cc2840bfbf91" providerId="ADAL" clId="{1A329BCC-1B65-46D8-9271-493F4CDF01A2}" dt="2022-12-06T01:14:20.948" v="1704" actId="26606"/>
          <ac:spMkLst>
            <pc:docMk/>
            <pc:sldMk cId="2874712437" sldId="256"/>
            <ac:spMk id="4105" creationId="{BCF6EB41-61F1-4EF6-AE9E-B9B6711C72D9}"/>
          </ac:spMkLst>
        </pc:spChg>
        <pc:spChg chg="add del">
          <ac:chgData name="Sierra Gomez" userId="62613367-9fcd-40e4-bd55-cc2840bfbf91" providerId="ADAL" clId="{1A329BCC-1B65-46D8-9271-493F4CDF01A2}" dt="2022-12-06T01:14:20.948" v="1704" actId="26606"/>
          <ac:spMkLst>
            <pc:docMk/>
            <pc:sldMk cId="2874712437" sldId="256"/>
            <ac:spMk id="4107" creationId="{C671280A-FF13-4EA6-A6C4-4208659CBAC6}"/>
          </ac:spMkLst>
        </pc:spChg>
        <pc:spChg chg="add">
          <ac:chgData name="Sierra Gomez" userId="62613367-9fcd-40e4-bd55-cc2840bfbf91" providerId="ADAL" clId="{1A329BCC-1B65-46D8-9271-493F4CDF01A2}" dt="2022-12-06T01:14:20.956" v="1705" actId="26606"/>
          <ac:spMkLst>
            <pc:docMk/>
            <pc:sldMk cId="2874712437" sldId="256"/>
            <ac:spMk id="4109" creationId="{3CD62678-7595-4499-8036-7404231EB269}"/>
          </ac:spMkLst>
        </pc:spChg>
        <pc:spChg chg="add">
          <ac:chgData name="Sierra Gomez" userId="62613367-9fcd-40e4-bd55-cc2840bfbf91" providerId="ADAL" clId="{1A329BCC-1B65-46D8-9271-493F4CDF01A2}" dt="2022-12-06T01:14:20.956" v="1705" actId="26606"/>
          <ac:spMkLst>
            <pc:docMk/>
            <pc:sldMk cId="2874712437" sldId="256"/>
            <ac:spMk id="4110" creationId="{60AE9BCD-5B2A-4D98-AD92-54A06DB46C94}"/>
          </ac:spMkLst>
        </pc:spChg>
        <pc:spChg chg="add">
          <ac:chgData name="Sierra Gomez" userId="62613367-9fcd-40e4-bd55-cc2840bfbf91" providerId="ADAL" clId="{1A329BCC-1B65-46D8-9271-493F4CDF01A2}" dt="2022-12-06T01:14:20.956" v="1705" actId="26606"/>
          <ac:spMkLst>
            <pc:docMk/>
            <pc:sldMk cId="2874712437" sldId="256"/>
            <ac:spMk id="4111" creationId="{463E79D2-8C70-41DC-A4E9-C4C178AEC28C}"/>
          </ac:spMkLst>
        </pc:spChg>
        <pc:picChg chg="add mod">
          <ac:chgData name="Sierra Gomez" userId="62613367-9fcd-40e4-bd55-cc2840bfbf91" providerId="ADAL" clId="{1A329BCC-1B65-46D8-9271-493F4CDF01A2}" dt="2022-12-06T01:14:20.956" v="1705" actId="26606"/>
          <ac:picMkLst>
            <pc:docMk/>
            <pc:sldMk cId="2874712437" sldId="256"/>
            <ac:picMk id="4098" creationId="{6FC7CC85-61F6-26AF-B538-DDC44D6151FB}"/>
          </ac:picMkLst>
        </pc:picChg>
      </pc:sldChg>
      <pc:sldChg chg="addSp delSp modSp mod setClrOvrMap">
        <pc:chgData name="Sierra Gomez" userId="62613367-9fcd-40e4-bd55-cc2840bfbf91" providerId="ADAL" clId="{1A329BCC-1B65-46D8-9271-493F4CDF01A2}" dt="2022-12-06T01:06:07.409" v="1666" actId="26606"/>
        <pc:sldMkLst>
          <pc:docMk/>
          <pc:sldMk cId="1871680976" sldId="257"/>
        </pc:sldMkLst>
        <pc:spChg chg="mod">
          <ac:chgData name="Sierra Gomez" userId="62613367-9fcd-40e4-bd55-cc2840bfbf91" providerId="ADAL" clId="{1A329BCC-1B65-46D8-9271-493F4CDF01A2}" dt="2022-12-06T01:06:07.409" v="1666" actId="26606"/>
          <ac:spMkLst>
            <pc:docMk/>
            <pc:sldMk cId="1871680976" sldId="257"/>
            <ac:spMk id="2" creationId="{40C6AADC-AAD0-2397-D601-59700A102670}"/>
          </ac:spMkLst>
        </pc:spChg>
        <pc:spChg chg="mod ord">
          <ac:chgData name="Sierra Gomez" userId="62613367-9fcd-40e4-bd55-cc2840bfbf91" providerId="ADAL" clId="{1A329BCC-1B65-46D8-9271-493F4CDF01A2}" dt="2022-12-06T01:06:07.409" v="1666" actId="26606"/>
          <ac:spMkLst>
            <pc:docMk/>
            <pc:sldMk cId="1871680976" sldId="257"/>
            <ac:spMk id="3" creationId="{5D01D07E-5200-9BED-CD06-7033720EA8C4}"/>
          </ac:spMkLst>
        </pc:spChg>
        <pc:spChg chg="add del">
          <ac:chgData name="Sierra Gomez" userId="62613367-9fcd-40e4-bd55-cc2840bfbf91" providerId="ADAL" clId="{1A329BCC-1B65-46D8-9271-493F4CDF01A2}" dt="2022-12-06T01:06:07.409" v="1666" actId="26606"/>
          <ac:spMkLst>
            <pc:docMk/>
            <pc:sldMk cId="1871680976" sldId="257"/>
            <ac:spMk id="2057" creationId="{56C20283-73E0-40EC-8AD8-057F581F64C2}"/>
          </ac:spMkLst>
        </pc:spChg>
        <pc:spChg chg="add del">
          <ac:chgData name="Sierra Gomez" userId="62613367-9fcd-40e4-bd55-cc2840bfbf91" providerId="ADAL" clId="{1A329BCC-1B65-46D8-9271-493F4CDF01A2}" dt="2022-12-06T01:06:07.409" v="1666" actId="26606"/>
          <ac:spMkLst>
            <pc:docMk/>
            <pc:sldMk cId="1871680976" sldId="257"/>
            <ac:spMk id="2059" creationId="{3FCC729B-E528-40C3-82D3-BA4375575E87}"/>
          </ac:spMkLst>
        </pc:spChg>
        <pc:spChg chg="add del">
          <ac:chgData name="Sierra Gomez" userId="62613367-9fcd-40e4-bd55-cc2840bfbf91" providerId="ADAL" clId="{1A329BCC-1B65-46D8-9271-493F4CDF01A2}" dt="2022-12-06T01:06:07.409" v="1666" actId="26606"/>
          <ac:spMkLst>
            <pc:docMk/>
            <pc:sldMk cId="1871680976" sldId="257"/>
            <ac:spMk id="2061" creationId="{58F1FB8D-1842-4A04-998D-6CF047AB2790}"/>
          </ac:spMkLst>
        </pc:spChg>
        <pc:picChg chg="add del mod">
          <ac:chgData name="Sierra Gomez" userId="62613367-9fcd-40e4-bd55-cc2840bfbf91" providerId="ADAL" clId="{1A329BCC-1B65-46D8-9271-493F4CDF01A2}" dt="2022-12-06T01:04:58.838" v="1655" actId="478"/>
          <ac:picMkLst>
            <pc:docMk/>
            <pc:sldMk cId="1871680976" sldId="257"/>
            <ac:picMk id="2050" creationId="{8D09ED70-24CE-F3D8-1189-5A34EB45BC6E}"/>
          </ac:picMkLst>
        </pc:picChg>
        <pc:picChg chg="add mod">
          <ac:chgData name="Sierra Gomez" userId="62613367-9fcd-40e4-bd55-cc2840bfbf91" providerId="ADAL" clId="{1A329BCC-1B65-46D8-9271-493F4CDF01A2}" dt="2022-12-06T01:06:07.409" v="1666" actId="26606"/>
          <ac:picMkLst>
            <pc:docMk/>
            <pc:sldMk cId="1871680976" sldId="257"/>
            <ac:picMk id="2052" creationId="{8D9B8EB6-12F4-0E07-37E2-B23133359C24}"/>
          </ac:picMkLst>
        </pc:picChg>
      </pc:sldChg>
      <pc:sldChg chg="modSp mod">
        <pc:chgData name="Sierra Gomez" userId="62613367-9fcd-40e4-bd55-cc2840bfbf91" providerId="ADAL" clId="{1A329BCC-1B65-46D8-9271-493F4CDF01A2}" dt="2022-12-02T18:53:56.230" v="0" actId="20577"/>
        <pc:sldMkLst>
          <pc:docMk/>
          <pc:sldMk cId="2168244307" sldId="258"/>
        </pc:sldMkLst>
        <pc:spChg chg="mod">
          <ac:chgData name="Sierra Gomez" userId="62613367-9fcd-40e4-bd55-cc2840bfbf91" providerId="ADAL" clId="{1A329BCC-1B65-46D8-9271-493F4CDF01A2}" dt="2022-12-02T18:53:56.230" v="0" actId="20577"/>
          <ac:spMkLst>
            <pc:docMk/>
            <pc:sldMk cId="2168244307" sldId="258"/>
            <ac:spMk id="7" creationId="{7126B56F-6810-DE9F-2A8C-109717702C16}"/>
          </ac:spMkLst>
        </pc:spChg>
      </pc:sldChg>
      <pc:sldChg chg="addSp modSp mod">
        <pc:chgData name="Sierra Gomez" userId="62613367-9fcd-40e4-bd55-cc2840bfbf91" providerId="ADAL" clId="{1A329BCC-1B65-46D8-9271-493F4CDF01A2}" dt="2022-12-02T19:38:13.670" v="1240" actId="20577"/>
        <pc:sldMkLst>
          <pc:docMk/>
          <pc:sldMk cId="1875149378" sldId="259"/>
        </pc:sldMkLst>
        <pc:spChg chg="mod">
          <ac:chgData name="Sierra Gomez" userId="62613367-9fcd-40e4-bd55-cc2840bfbf91" providerId="ADAL" clId="{1A329BCC-1B65-46D8-9271-493F4CDF01A2}" dt="2022-12-02T19:28:50.422" v="749" actId="27636"/>
          <ac:spMkLst>
            <pc:docMk/>
            <pc:sldMk cId="1875149378" sldId="259"/>
            <ac:spMk id="2" creationId="{A5EBD74D-C45B-F6E9-336F-ECD7264D4876}"/>
          </ac:spMkLst>
        </pc:spChg>
        <pc:spChg chg="mod">
          <ac:chgData name="Sierra Gomez" userId="62613367-9fcd-40e4-bd55-cc2840bfbf91" providerId="ADAL" clId="{1A329BCC-1B65-46D8-9271-493F4CDF01A2}" dt="2022-12-02T19:38:13.670" v="1240" actId="20577"/>
          <ac:spMkLst>
            <pc:docMk/>
            <pc:sldMk cId="1875149378" sldId="259"/>
            <ac:spMk id="3" creationId="{0F5BF796-AC36-BAEE-8A99-0BCEB4A1DA21}"/>
          </ac:spMkLst>
        </pc:spChg>
        <pc:spChg chg="mod">
          <ac:chgData name="Sierra Gomez" userId="62613367-9fcd-40e4-bd55-cc2840bfbf91" providerId="ADAL" clId="{1A329BCC-1B65-46D8-9271-493F4CDF01A2}" dt="2022-12-02T19:35:36.379" v="1076" actId="14100"/>
          <ac:spMkLst>
            <pc:docMk/>
            <pc:sldMk cId="1875149378" sldId="259"/>
            <ac:spMk id="4" creationId="{92ACC521-93CE-A93A-D336-A02DEDF3A337}"/>
          </ac:spMkLst>
        </pc:spChg>
        <pc:picChg chg="add mod">
          <ac:chgData name="Sierra Gomez" userId="62613367-9fcd-40e4-bd55-cc2840bfbf91" providerId="ADAL" clId="{1A329BCC-1B65-46D8-9271-493F4CDF01A2}" dt="2022-12-02T19:28:18.921" v="742" actId="14100"/>
          <ac:picMkLst>
            <pc:docMk/>
            <pc:sldMk cId="1875149378" sldId="259"/>
            <ac:picMk id="1026" creationId="{CA22FAA1-2A0A-3CA3-7943-BCE6B15015B7}"/>
          </ac:picMkLst>
        </pc:picChg>
      </pc:sldChg>
      <pc:sldChg chg="modSp">
        <pc:chgData name="Sierra Gomez" userId="62613367-9fcd-40e4-bd55-cc2840bfbf91" providerId="ADAL" clId="{1A329BCC-1B65-46D8-9271-493F4CDF01A2}" dt="2022-12-06T01:06:16.952" v="1670"/>
        <pc:sldMkLst>
          <pc:docMk/>
          <pc:sldMk cId="1534625629" sldId="260"/>
        </pc:sldMkLst>
        <pc:spChg chg="mod">
          <ac:chgData name="Sierra Gomez" userId="62613367-9fcd-40e4-bd55-cc2840bfbf91" providerId="ADAL" clId="{1A329BCC-1B65-46D8-9271-493F4CDF01A2}" dt="2022-12-06T01:06:16.952" v="1670"/>
          <ac:spMkLst>
            <pc:docMk/>
            <pc:sldMk cId="1534625629" sldId="260"/>
            <ac:spMk id="2" creationId="{EBECFB9C-F193-CA4B-9A3F-72A502521F4F}"/>
          </ac:spMkLst>
        </pc:spChg>
      </pc:sldChg>
      <pc:sldChg chg="modSp">
        <pc:chgData name="Sierra Gomez" userId="62613367-9fcd-40e4-bd55-cc2840bfbf91" providerId="ADAL" clId="{1A329BCC-1B65-46D8-9271-493F4CDF01A2}" dt="2022-12-06T01:06:16.952" v="1670"/>
        <pc:sldMkLst>
          <pc:docMk/>
          <pc:sldMk cId="1397554668" sldId="263"/>
        </pc:sldMkLst>
        <pc:spChg chg="mod">
          <ac:chgData name="Sierra Gomez" userId="62613367-9fcd-40e4-bd55-cc2840bfbf91" providerId="ADAL" clId="{1A329BCC-1B65-46D8-9271-493F4CDF01A2}" dt="2022-12-06T01:06:16.952" v="1670"/>
          <ac:spMkLst>
            <pc:docMk/>
            <pc:sldMk cId="1397554668" sldId="263"/>
            <ac:spMk id="2" creationId="{EBECFB9C-F193-CA4B-9A3F-72A502521F4F}"/>
          </ac:spMkLst>
        </pc:spChg>
      </pc:sldChg>
      <pc:sldChg chg="modSp">
        <pc:chgData name="Sierra Gomez" userId="62613367-9fcd-40e4-bd55-cc2840bfbf91" providerId="ADAL" clId="{1A329BCC-1B65-46D8-9271-493F4CDF01A2}" dt="2022-12-06T01:06:16.952" v="1670"/>
        <pc:sldMkLst>
          <pc:docMk/>
          <pc:sldMk cId="3425767817" sldId="264"/>
        </pc:sldMkLst>
        <pc:spChg chg="mod">
          <ac:chgData name="Sierra Gomez" userId="62613367-9fcd-40e4-bd55-cc2840bfbf91" providerId="ADAL" clId="{1A329BCC-1B65-46D8-9271-493F4CDF01A2}" dt="2022-12-06T01:06:16.952" v="1670"/>
          <ac:spMkLst>
            <pc:docMk/>
            <pc:sldMk cId="3425767817" sldId="264"/>
            <ac:spMk id="2" creationId="{EBECFB9C-F193-CA4B-9A3F-72A502521F4F}"/>
          </ac:spMkLst>
        </pc:spChg>
      </pc:sldChg>
      <pc:sldChg chg="addSp delSp modSp mod delDesignElem">
        <pc:chgData name="Sierra Gomez" userId="62613367-9fcd-40e4-bd55-cc2840bfbf91" providerId="ADAL" clId="{1A329BCC-1B65-46D8-9271-493F4CDF01A2}" dt="2022-12-06T01:06:16.952" v="1670"/>
        <pc:sldMkLst>
          <pc:docMk/>
          <pc:sldMk cId="1145430578" sldId="265"/>
        </pc:sldMkLst>
        <pc:spChg chg="mod">
          <ac:chgData name="Sierra Gomez" userId="62613367-9fcd-40e4-bd55-cc2840bfbf91" providerId="ADAL" clId="{1A329BCC-1B65-46D8-9271-493F4CDF01A2}" dt="2022-12-06T01:06:16.952" v="1670"/>
          <ac:spMkLst>
            <pc:docMk/>
            <pc:sldMk cId="1145430578" sldId="265"/>
            <ac:spMk id="2" creationId="{81E6B170-37AE-5EA6-EAF6-49463F1D0228}"/>
          </ac:spMkLst>
        </pc:spChg>
        <pc:spChg chg="add del mod">
          <ac:chgData name="Sierra Gomez" userId="62613367-9fcd-40e4-bd55-cc2840bfbf91" providerId="ADAL" clId="{1A329BCC-1B65-46D8-9271-493F4CDF01A2}" dt="2022-12-02T18:56:31.420" v="24" actId="478"/>
          <ac:spMkLst>
            <pc:docMk/>
            <pc:sldMk cId="1145430578" sldId="265"/>
            <ac:spMk id="3" creationId="{95FC7E88-1B9D-304A-FD52-A41D00DD3104}"/>
          </ac:spMkLst>
        </pc:spChg>
        <pc:spChg chg="del">
          <ac:chgData name="Sierra Gomez" userId="62613367-9fcd-40e4-bd55-cc2840bfbf91" providerId="ADAL" clId="{1A329BCC-1B65-46D8-9271-493F4CDF01A2}" dt="2022-12-02T18:54:10.762" v="1" actId="478"/>
          <ac:spMkLst>
            <pc:docMk/>
            <pc:sldMk cId="1145430578" sldId="265"/>
            <ac:spMk id="4" creationId="{96B42785-4804-59C4-FBEF-E42DED872767}"/>
          </ac:spMkLst>
        </pc:spChg>
        <pc:spChg chg="add mod">
          <ac:chgData name="Sierra Gomez" userId="62613367-9fcd-40e4-bd55-cc2840bfbf91" providerId="ADAL" clId="{1A329BCC-1B65-46D8-9271-493F4CDF01A2}" dt="2022-12-02T18:57:14.568" v="76" actId="207"/>
          <ac:spMkLst>
            <pc:docMk/>
            <pc:sldMk cId="1145430578" sldId="265"/>
            <ac:spMk id="5" creationId="{4AE2D706-44A0-CAFB-4B31-37BE7699D3FD}"/>
          </ac:spMkLst>
        </pc:spChg>
        <pc:spChg chg="add del">
          <ac:chgData name="Sierra Gomez" userId="62613367-9fcd-40e4-bd55-cc2840bfbf91" providerId="ADAL" clId="{1A329BCC-1B65-46D8-9271-493F4CDF01A2}" dt="2022-12-06T01:06:16.952" v="1670"/>
          <ac:spMkLst>
            <pc:docMk/>
            <pc:sldMk cId="1145430578" sldId="265"/>
            <ac:spMk id="9" creationId="{D6CD8A6D-CD4E-4AAA-8E98-B746B13B4CCB}"/>
          </ac:spMkLst>
        </pc:spChg>
        <pc:spChg chg="add del">
          <ac:chgData name="Sierra Gomez" userId="62613367-9fcd-40e4-bd55-cc2840bfbf91" providerId="ADAL" clId="{1A329BCC-1B65-46D8-9271-493F4CDF01A2}" dt="2022-12-06T01:06:16.952" v="1670"/>
          <ac:spMkLst>
            <pc:docMk/>
            <pc:sldMk cId="1145430578" sldId="265"/>
            <ac:spMk id="11" creationId="{5EFA06D2-8FF8-4CC4-85BD-BCB6A30D5497}"/>
          </ac:spMkLst>
        </pc:spChg>
        <pc:spChg chg="add del">
          <ac:chgData name="Sierra Gomez" userId="62613367-9fcd-40e4-bd55-cc2840bfbf91" providerId="ADAL" clId="{1A329BCC-1B65-46D8-9271-493F4CDF01A2}" dt="2022-12-06T01:06:16.952" v="1670"/>
          <ac:spMkLst>
            <pc:docMk/>
            <pc:sldMk cId="1145430578" sldId="265"/>
            <ac:spMk id="13" creationId="{607A060C-1090-4A7B-A0C2-50C7605961CA}"/>
          </ac:spMkLst>
        </pc:spChg>
        <pc:graphicFrameChg chg="mod">
          <ac:chgData name="Sierra Gomez" userId="62613367-9fcd-40e4-bd55-cc2840bfbf91" providerId="ADAL" clId="{1A329BCC-1B65-46D8-9271-493F4CDF01A2}" dt="2022-12-02T18:55:44.272" v="8"/>
          <ac:graphicFrameMkLst>
            <pc:docMk/>
            <pc:sldMk cId="1145430578" sldId="265"/>
            <ac:graphicFrameMk id="7" creationId="{676FDFD2-D78F-494E-5EF4-D7285EAA23BF}"/>
          </ac:graphicFrameMkLst>
        </pc:graphicFrameChg>
      </pc:sldChg>
      <pc:sldChg chg="new del">
        <pc:chgData name="Sierra Gomez" userId="62613367-9fcd-40e4-bd55-cc2840bfbf91" providerId="ADAL" clId="{1A329BCC-1B65-46D8-9271-493F4CDF01A2}" dt="2022-12-02T19:26:41.160" v="728" actId="2696"/>
        <pc:sldMkLst>
          <pc:docMk/>
          <pc:sldMk cId="1205410943" sldId="266"/>
        </pc:sldMkLst>
      </pc:sldChg>
      <pc:sldChg chg="modSp add del mod">
        <pc:chgData name="Sierra Gomez" userId="62613367-9fcd-40e4-bd55-cc2840bfbf91" providerId="ADAL" clId="{1A329BCC-1B65-46D8-9271-493F4CDF01A2}" dt="2022-12-02T19:13:22.623" v="80" actId="2696"/>
        <pc:sldMkLst>
          <pc:docMk/>
          <pc:sldMk cId="1668211002" sldId="267"/>
        </pc:sldMkLst>
        <pc:spChg chg="mod">
          <ac:chgData name="Sierra Gomez" userId="62613367-9fcd-40e4-bd55-cc2840bfbf91" providerId="ADAL" clId="{1A329BCC-1B65-46D8-9271-493F4CDF01A2}" dt="2022-12-02T19:13:12.242" v="79" actId="20577"/>
          <ac:spMkLst>
            <pc:docMk/>
            <pc:sldMk cId="1668211002" sldId="267"/>
            <ac:spMk id="3" creationId="{5D01D07E-5200-9BED-CD06-7033720EA8C4}"/>
          </ac:spMkLst>
        </pc:spChg>
      </pc:sldChg>
      <pc:sldChg chg="add del setBg">
        <pc:chgData name="Sierra Gomez" userId="62613367-9fcd-40e4-bd55-cc2840bfbf91" providerId="ADAL" clId="{1A329BCC-1B65-46D8-9271-493F4CDF01A2}" dt="2022-12-02T19:13:39.018" v="85" actId="2696"/>
        <pc:sldMkLst>
          <pc:docMk/>
          <pc:sldMk cId="4152651773" sldId="267"/>
        </pc:sldMkLst>
      </pc:sldChg>
      <pc:sldChg chg="addSp delSp modSp add mod ord setClrOvrMap">
        <pc:chgData name="Sierra Gomez" userId="62613367-9fcd-40e4-bd55-cc2840bfbf91" providerId="ADAL" clId="{1A329BCC-1B65-46D8-9271-493F4CDF01A2}" dt="2022-12-06T01:06:06.828" v="1665" actId="26606"/>
        <pc:sldMkLst>
          <pc:docMk/>
          <pc:sldMk cId="3173294574" sldId="268"/>
        </pc:sldMkLst>
        <pc:spChg chg="mod ord">
          <ac:chgData name="Sierra Gomez" userId="62613367-9fcd-40e4-bd55-cc2840bfbf91" providerId="ADAL" clId="{1A329BCC-1B65-46D8-9271-493F4CDF01A2}" dt="2022-12-06T01:06:06.828" v="1665" actId="26606"/>
          <ac:spMkLst>
            <pc:docMk/>
            <pc:sldMk cId="3173294574" sldId="268"/>
            <ac:spMk id="2" creationId="{0AF7796B-80CA-B30B-202F-C2A7E493AC0D}"/>
          </ac:spMkLst>
        </pc:spChg>
        <pc:spChg chg="add del mod">
          <ac:chgData name="Sierra Gomez" userId="62613367-9fcd-40e4-bd55-cc2840bfbf91" providerId="ADAL" clId="{1A329BCC-1B65-46D8-9271-493F4CDF01A2}" dt="2022-12-02T19:17:17.378" v="129" actId="21"/>
          <ac:spMkLst>
            <pc:docMk/>
            <pc:sldMk cId="3173294574" sldId="268"/>
            <ac:spMk id="4" creationId="{6E39CB73-ABBB-B97F-3992-A467588BC41E}"/>
          </ac:spMkLst>
        </pc:spChg>
        <pc:spChg chg="del mod">
          <ac:chgData name="Sierra Gomez" userId="62613367-9fcd-40e4-bd55-cc2840bfbf91" providerId="ADAL" clId="{1A329BCC-1B65-46D8-9271-493F4CDF01A2}" dt="2022-12-02T19:14:13.919" v="116" actId="478"/>
          <ac:spMkLst>
            <pc:docMk/>
            <pc:sldMk cId="3173294574" sldId="268"/>
            <ac:spMk id="6" creationId="{6517A1AC-B737-7899-6627-7963666BC182}"/>
          </ac:spMkLst>
        </pc:spChg>
        <pc:spChg chg="del">
          <ac:chgData name="Sierra Gomez" userId="62613367-9fcd-40e4-bd55-cc2840bfbf91" providerId="ADAL" clId="{1A329BCC-1B65-46D8-9271-493F4CDF01A2}" dt="2022-12-02T19:14:32.827" v="125" actId="478"/>
          <ac:spMkLst>
            <pc:docMk/>
            <pc:sldMk cId="3173294574" sldId="268"/>
            <ac:spMk id="7" creationId="{7126B56F-6810-DE9F-2A8C-109717702C16}"/>
          </ac:spMkLst>
        </pc:spChg>
        <pc:spChg chg="del mod">
          <ac:chgData name="Sierra Gomez" userId="62613367-9fcd-40e4-bd55-cc2840bfbf91" providerId="ADAL" clId="{1A329BCC-1B65-46D8-9271-493F4CDF01A2}" dt="2022-12-02T19:14:23.937" v="123" actId="478"/>
          <ac:spMkLst>
            <pc:docMk/>
            <pc:sldMk cId="3173294574" sldId="268"/>
            <ac:spMk id="9" creationId="{4A36D189-B1A6-DF98-DD62-75C4FA44CEBA}"/>
          </ac:spMkLst>
        </pc:spChg>
        <pc:spChg chg="add mod">
          <ac:chgData name="Sierra Gomez" userId="62613367-9fcd-40e4-bd55-cc2840bfbf91" providerId="ADAL" clId="{1A329BCC-1B65-46D8-9271-493F4CDF01A2}" dt="2022-12-06T01:06:06.828" v="1665" actId="26606"/>
          <ac:spMkLst>
            <pc:docMk/>
            <pc:sldMk cId="3173294574" sldId="268"/>
            <ac:spMk id="10" creationId="{0D7C572F-23C0-39D7-89E1-C68894EACBFC}"/>
          </ac:spMkLst>
        </pc:spChg>
        <pc:spChg chg="add del mod">
          <ac:chgData name="Sierra Gomez" userId="62613367-9fcd-40e4-bd55-cc2840bfbf91" providerId="ADAL" clId="{1A329BCC-1B65-46D8-9271-493F4CDF01A2}" dt="2022-12-02T19:17:20.282" v="131" actId="478"/>
          <ac:spMkLst>
            <pc:docMk/>
            <pc:sldMk cId="3173294574" sldId="268"/>
            <ac:spMk id="11" creationId="{9A3B73CD-0A2C-7E14-9DCA-0D94A6707265}"/>
          </ac:spMkLst>
        </pc:spChg>
        <pc:spChg chg="add del mod">
          <ac:chgData name="Sierra Gomez" userId="62613367-9fcd-40e4-bd55-cc2840bfbf91" providerId="ADAL" clId="{1A329BCC-1B65-46D8-9271-493F4CDF01A2}" dt="2022-12-02T19:24:40.137" v="655" actId="478"/>
          <ac:spMkLst>
            <pc:docMk/>
            <pc:sldMk cId="3173294574" sldId="268"/>
            <ac:spMk id="13" creationId="{FA9DCE6F-C015-9E11-B03C-328A23F1CFFF}"/>
          </ac:spMkLst>
        </pc:spChg>
        <pc:spChg chg="add del mod">
          <ac:chgData name="Sierra Gomez" userId="62613367-9fcd-40e4-bd55-cc2840bfbf91" providerId="ADAL" clId="{1A329BCC-1B65-46D8-9271-493F4CDF01A2}" dt="2022-12-02T19:19:25.623" v="137"/>
          <ac:spMkLst>
            <pc:docMk/>
            <pc:sldMk cId="3173294574" sldId="268"/>
            <ac:spMk id="15" creationId="{4ACAAFEF-AF35-0562-8C54-9C424E9DE3BE}"/>
          </ac:spMkLst>
        </pc:spChg>
        <pc:spChg chg="add mod">
          <ac:chgData name="Sierra Gomez" userId="62613367-9fcd-40e4-bd55-cc2840bfbf91" providerId="ADAL" clId="{1A329BCC-1B65-46D8-9271-493F4CDF01A2}" dt="2022-12-06T01:06:06.828" v="1665" actId="26606"/>
          <ac:spMkLst>
            <pc:docMk/>
            <pc:sldMk cId="3173294574" sldId="268"/>
            <ac:spMk id="16" creationId="{2C7B5E14-B393-04FF-7502-1E0537A98CCC}"/>
          </ac:spMkLst>
        </pc:spChg>
        <pc:spChg chg="add del">
          <ac:chgData name="Sierra Gomez" userId="62613367-9fcd-40e4-bd55-cc2840bfbf91" providerId="ADAL" clId="{1A329BCC-1B65-46D8-9271-493F4CDF01A2}" dt="2022-12-06T01:06:06.828" v="1665" actId="26606"/>
          <ac:spMkLst>
            <pc:docMk/>
            <pc:sldMk cId="3173294574" sldId="268"/>
            <ac:spMk id="21" creationId="{3F24A09B-713F-43FC-AB6E-B88083968522}"/>
          </ac:spMkLst>
        </pc:spChg>
        <pc:cxnChg chg="del">
          <ac:chgData name="Sierra Gomez" userId="62613367-9fcd-40e4-bd55-cc2840bfbf91" providerId="ADAL" clId="{1A329BCC-1B65-46D8-9271-493F4CDF01A2}" dt="2022-12-02T19:14:33.993" v="126" actId="478"/>
          <ac:cxnSpMkLst>
            <pc:docMk/>
            <pc:sldMk cId="3173294574" sldId="268"/>
            <ac:cxnSpMk id="12" creationId="{62495DC6-9D95-75E9-4D96-E67CA8CFD617}"/>
          </ac:cxnSpMkLst>
        </pc:cxnChg>
        <pc:cxnChg chg="del">
          <ac:chgData name="Sierra Gomez" userId="62613367-9fcd-40e4-bd55-cc2840bfbf91" providerId="ADAL" clId="{1A329BCC-1B65-46D8-9271-493F4CDF01A2}" dt="2022-12-02T19:14:22.993" v="122" actId="478"/>
          <ac:cxnSpMkLst>
            <pc:docMk/>
            <pc:sldMk cId="3173294574" sldId="268"/>
            <ac:cxnSpMk id="14" creationId="{32EEF988-EE6B-119D-7161-1FE57651A722}"/>
          </ac:cxnSpMkLst>
        </pc:cxnChg>
        <pc:cxnChg chg="add del">
          <ac:chgData name="Sierra Gomez" userId="62613367-9fcd-40e4-bd55-cc2840bfbf91" providerId="ADAL" clId="{1A329BCC-1B65-46D8-9271-493F4CDF01A2}" dt="2022-12-06T01:06:06.828" v="1665" actId="26606"/>
          <ac:cxnSpMkLst>
            <pc:docMk/>
            <pc:sldMk cId="3173294574" sldId="268"/>
            <ac:cxnSpMk id="23" creationId="{0B91AB35-C3B4-4B70-B3DD-13D63B7DA23D}"/>
          </ac:cxnSpMkLst>
        </pc:cxnChg>
      </pc:sldChg>
      <pc:sldChg chg="new del">
        <pc:chgData name="Sierra Gomez" userId="62613367-9fcd-40e4-bd55-cc2840bfbf91" providerId="ADAL" clId="{1A329BCC-1B65-46D8-9271-493F4CDF01A2}" dt="2022-12-02T19:27:48.219" v="730" actId="2696"/>
        <pc:sldMkLst>
          <pc:docMk/>
          <pc:sldMk cId="1152597340" sldId="269"/>
        </pc:sldMkLst>
      </pc:sldChg>
      <pc:sldChg chg="modSp new del mod ord">
        <pc:chgData name="Sierra Gomez" userId="62613367-9fcd-40e4-bd55-cc2840bfbf91" providerId="ADAL" clId="{1A329BCC-1B65-46D8-9271-493F4CDF01A2}" dt="2022-12-06T00:30:50.164" v="1393" actId="2696"/>
        <pc:sldMkLst>
          <pc:docMk/>
          <pc:sldMk cId="2986819521" sldId="269"/>
        </pc:sldMkLst>
        <pc:spChg chg="mod">
          <ac:chgData name="Sierra Gomez" userId="62613367-9fcd-40e4-bd55-cc2840bfbf91" providerId="ADAL" clId="{1A329BCC-1B65-46D8-9271-493F4CDF01A2}" dt="2022-12-06T00:25:46.605" v="1391" actId="20577"/>
          <ac:spMkLst>
            <pc:docMk/>
            <pc:sldMk cId="2986819521" sldId="269"/>
            <ac:spMk id="2" creationId="{FE6929E7-92AF-9AA1-68BC-D11EFEA4D612}"/>
          </ac:spMkLst>
        </pc:spChg>
      </pc:sldChg>
      <pc:sldChg chg="addSp delSp modSp add mod setBg setClrOvrMap">
        <pc:chgData name="Sierra Gomez" userId="62613367-9fcd-40e4-bd55-cc2840bfbf91" providerId="ADAL" clId="{1A329BCC-1B65-46D8-9271-493F4CDF01A2}" dt="2022-12-06T01:06:20.562" v="1671" actId="26606"/>
        <pc:sldMkLst>
          <pc:docMk/>
          <pc:sldMk cId="2643976542" sldId="270"/>
        </pc:sldMkLst>
        <pc:spChg chg="mod">
          <ac:chgData name="Sierra Gomez" userId="62613367-9fcd-40e4-bd55-cc2840bfbf91" providerId="ADAL" clId="{1A329BCC-1B65-46D8-9271-493F4CDF01A2}" dt="2022-12-06T01:06:20.562" v="1671" actId="26606"/>
          <ac:spMkLst>
            <pc:docMk/>
            <pc:sldMk cId="2643976542" sldId="270"/>
            <ac:spMk id="2" creationId="{40C6AADC-AAD0-2397-D601-59700A102670}"/>
          </ac:spMkLst>
        </pc:spChg>
        <pc:spChg chg="mod ord">
          <ac:chgData name="Sierra Gomez" userId="62613367-9fcd-40e4-bd55-cc2840bfbf91" providerId="ADAL" clId="{1A329BCC-1B65-46D8-9271-493F4CDF01A2}" dt="2022-12-06T01:06:20.562" v="1671" actId="26606"/>
          <ac:spMkLst>
            <pc:docMk/>
            <pc:sldMk cId="2643976542" sldId="270"/>
            <ac:spMk id="3" creationId="{5D01D07E-5200-9BED-CD06-7033720EA8C4}"/>
          </ac:spMkLst>
        </pc:spChg>
        <pc:spChg chg="add">
          <ac:chgData name="Sierra Gomez" userId="62613367-9fcd-40e4-bd55-cc2840bfbf91" providerId="ADAL" clId="{1A329BCC-1B65-46D8-9271-493F4CDF01A2}" dt="2022-12-06T01:06:20.562" v="1671" actId="26606"/>
          <ac:spMkLst>
            <pc:docMk/>
            <pc:sldMk cId="2643976542" sldId="270"/>
            <ac:spMk id="2052" creationId="{78AB33E7-8030-402D-B850-4D02B638621C}"/>
          </ac:spMkLst>
        </pc:spChg>
        <pc:spChg chg="add del">
          <ac:chgData name="Sierra Gomez" userId="62613367-9fcd-40e4-bd55-cc2840bfbf91" providerId="ADAL" clId="{1A329BCC-1B65-46D8-9271-493F4CDF01A2}" dt="2022-12-06T01:06:08.480" v="1667" actId="26606"/>
          <ac:spMkLst>
            <pc:docMk/>
            <pc:sldMk cId="2643976542" sldId="270"/>
            <ac:spMk id="2055" creationId="{CF62D2A7-8207-488C-9F46-316BA81A16C8}"/>
          </ac:spMkLst>
        </pc:spChg>
        <pc:spChg chg="add">
          <ac:chgData name="Sierra Gomez" userId="62613367-9fcd-40e4-bd55-cc2840bfbf91" providerId="ADAL" clId="{1A329BCC-1B65-46D8-9271-493F4CDF01A2}" dt="2022-12-06T01:06:20.562" v="1671" actId="26606"/>
          <ac:spMkLst>
            <pc:docMk/>
            <pc:sldMk cId="2643976542" sldId="270"/>
            <ac:spMk id="2057" creationId="{F8B4BB20-BA7E-4B1C-8CBF-F56A34055A16}"/>
          </ac:spMkLst>
        </pc:spChg>
        <pc:picChg chg="mod">
          <ac:chgData name="Sierra Gomez" userId="62613367-9fcd-40e4-bd55-cc2840bfbf91" providerId="ADAL" clId="{1A329BCC-1B65-46D8-9271-493F4CDF01A2}" dt="2022-12-06T01:06:20.562" v="1671" actId="26606"/>
          <ac:picMkLst>
            <pc:docMk/>
            <pc:sldMk cId="2643976542" sldId="270"/>
            <ac:picMk id="2050" creationId="{8D09ED70-24CE-F3D8-1189-5A34EB45BC6E}"/>
          </ac:picMkLst>
        </pc:picChg>
      </pc:sldChg>
      <pc:sldChg chg="add del setBg">
        <pc:chgData name="Sierra Gomez" userId="62613367-9fcd-40e4-bd55-cc2840bfbf91" providerId="ADAL" clId="{1A329BCC-1B65-46D8-9271-493F4CDF01A2}" dt="2022-12-06T00:31:07.608" v="1400"/>
        <pc:sldMkLst>
          <pc:docMk/>
          <pc:sldMk cId="1836722060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97539370078742E-2"/>
          <c:y val="0.16883211313778837"/>
          <c:w val="0.94550246062992127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Algorithm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Random Forests</c:v>
                </c:pt>
                <c:pt idx="1">
                  <c:v>Adaptive Boosting</c:v>
                </c:pt>
                <c:pt idx="2">
                  <c:v>Neural Network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85.67</c:v>
                </c:pt>
                <c:pt idx="1">
                  <c:v>86.51</c:v>
                </c:pt>
                <c:pt idx="2">
                  <c:v>83.51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8A-475E-BF1F-F89CBEE353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92146688"/>
        <c:axId val="1892145440"/>
      </c:barChart>
      <c:catAx>
        <c:axId val="189214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145440"/>
        <c:crosses val="autoZero"/>
        <c:auto val="1"/>
        <c:lblAlgn val="ctr"/>
        <c:lblOffset val="100"/>
        <c:noMultiLvlLbl val="0"/>
      </c:catAx>
      <c:valAx>
        <c:axId val="189214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14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EFA96-6F02-403D-BA35-8D2B636D62D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BC5A9-A1E0-43BC-BEC4-FA519FB5A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5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1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0C5FEA4-FA38-49C5-B8EC-345006BD16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A81CD5C-9201-42C3-8991-D01844C4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6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4102">
            <a:extLst>
              <a:ext uri="{FF2B5EF4-FFF2-40B4-BE49-F238E27FC236}">
                <a16:creationId xmlns:a16="http://schemas.microsoft.com/office/drawing/2014/main" id="{3CD62678-7595-4499-8036-7404231E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10" name="Rectangle 4104">
            <a:extLst>
              <a:ext uri="{FF2B5EF4-FFF2-40B4-BE49-F238E27FC236}">
                <a16:creationId xmlns:a16="http://schemas.microsoft.com/office/drawing/2014/main" id="{60AE9BCD-5B2A-4D98-AD92-54A06DB46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548640"/>
            <a:ext cx="12188952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86033-B368-444F-49E4-B071807B4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09" y="685800"/>
            <a:ext cx="11471565" cy="1739347"/>
          </a:xfrm>
        </p:spPr>
        <p:txBody>
          <a:bodyPr>
            <a:normAutofit/>
          </a:bodyPr>
          <a:lstStyle/>
          <a:p>
            <a:r>
              <a:rPr lang="en-US"/>
              <a:t>Mental Shifts in communities</a:t>
            </a:r>
          </a:p>
        </p:txBody>
      </p:sp>
      <p:sp>
        <p:nvSpPr>
          <p:cNvPr id="4111" name="Rectangle 4106">
            <a:extLst>
              <a:ext uri="{FF2B5EF4-FFF2-40B4-BE49-F238E27FC236}">
                <a16:creationId xmlns:a16="http://schemas.microsoft.com/office/drawing/2014/main" id="{463E79D2-8C70-41DC-A4E9-C4C178AEC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7" y="2377440"/>
            <a:ext cx="1218895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B5846-9860-4A8C-333F-1E4C06A68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991" y="2432685"/>
            <a:ext cx="9144000" cy="431095"/>
          </a:xfrm>
        </p:spPr>
        <p:txBody>
          <a:bodyPr>
            <a:normAutofit/>
          </a:bodyPr>
          <a:lstStyle/>
          <a:p>
            <a:r>
              <a:rPr lang="en-US"/>
              <a:t>By: Sierra Gomez</a:t>
            </a:r>
          </a:p>
        </p:txBody>
      </p:sp>
      <p:pic>
        <p:nvPicPr>
          <p:cNvPr id="4098" name="Picture 2" descr="Master's in Community Health vs. Public Health | Goodwin University">
            <a:extLst>
              <a:ext uri="{FF2B5EF4-FFF2-40B4-BE49-F238E27FC236}">
                <a16:creationId xmlns:a16="http://schemas.microsoft.com/office/drawing/2014/main" id="{6FC7CC85-61F6-26AF-B538-DDC44D615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" r="10835" b="-1"/>
          <a:stretch/>
        </p:blipFill>
        <p:spPr bwMode="auto">
          <a:xfrm>
            <a:off x="3171579" y="3097411"/>
            <a:ext cx="5838825" cy="32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712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D74D-C45B-F6E9-336F-ECD7264D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7209465" cy="751615"/>
          </a:xfrm>
        </p:spPr>
        <p:txBody>
          <a:bodyPr>
            <a:normAutofit/>
          </a:bodyPr>
          <a:lstStyle/>
          <a:p>
            <a:r>
              <a:rPr lang="en-US" sz="3600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F796-AC36-BAEE-8A99-0BCEB4A1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30" y="2048823"/>
            <a:ext cx="5823328" cy="42413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Using the created algorithm predicting the higher affected populations enables more strategic…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Building/funding choices for mental health clinic locations</a:t>
            </a:r>
          </a:p>
          <a:p>
            <a:r>
              <a:rPr lang="en-US" sz="2000" dirty="0">
                <a:solidFill>
                  <a:schemeClr val="tx2"/>
                </a:solidFill>
              </a:rPr>
              <a:t>Advertising mental health services to targeted subpopulation </a:t>
            </a:r>
          </a:p>
          <a:p>
            <a:r>
              <a:rPr lang="en-US" sz="2000" dirty="0">
                <a:solidFill>
                  <a:schemeClr val="tx2"/>
                </a:solidFill>
              </a:rPr>
              <a:t>More specific primary care mental health screenings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CC521-93CE-A93A-D336-A02DEDF3A337}"/>
              </a:ext>
            </a:extLst>
          </p:cNvPr>
          <p:cNvSpPr txBox="1"/>
          <p:nvPr/>
        </p:nvSpPr>
        <p:spPr>
          <a:xfrm>
            <a:off x="5855471" y="952843"/>
            <a:ext cx="650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Community Health Applications </a:t>
            </a:r>
          </a:p>
        </p:txBody>
      </p:sp>
      <p:pic>
        <p:nvPicPr>
          <p:cNvPr id="1026" name="Picture 2" descr="What Is Community Health and Why Is It Important? | Walden University">
            <a:extLst>
              <a:ext uri="{FF2B5EF4-FFF2-40B4-BE49-F238E27FC236}">
                <a16:creationId xmlns:a16="http://schemas.microsoft.com/office/drawing/2014/main" id="{CA22FAA1-2A0A-3CA3-7943-BCE6B150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9" y="2758108"/>
            <a:ext cx="3621439" cy="21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4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4">
            <a:extLst>
              <a:ext uri="{FF2B5EF4-FFF2-40B4-BE49-F238E27FC236}">
                <a16:creationId xmlns:a16="http://schemas.microsoft.com/office/drawing/2014/main" id="{78AB33E7-8030-402D-B850-4D02B638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8B4BB20-BA7E-4B1C-8CBF-F56A34055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10" y="176109"/>
            <a:ext cx="6059524" cy="164591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6AADC-AAD0-2397-D601-59700A10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61" y="284176"/>
            <a:ext cx="5094980" cy="1508760"/>
          </a:xfrm>
        </p:spPr>
        <p:txBody>
          <a:bodyPr>
            <a:normAutofit/>
          </a:bodyPr>
          <a:lstStyle/>
          <a:p>
            <a:r>
              <a:rPr lang="en-US"/>
              <a:t>Recent mental health trends</a:t>
            </a:r>
          </a:p>
        </p:txBody>
      </p:sp>
      <p:pic>
        <p:nvPicPr>
          <p:cNvPr id="2050" name="Picture 2" descr="98,792 Mental Health Illustrations &amp; Clip Art - iStock">
            <a:extLst>
              <a:ext uri="{FF2B5EF4-FFF2-40B4-BE49-F238E27FC236}">
                <a16:creationId xmlns:a16="http://schemas.microsoft.com/office/drawing/2014/main" id="{8D09ED70-24CE-F3D8-1189-5A34EB45B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794170"/>
            <a:ext cx="4851141" cy="322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D07E-5200-9BED-CD06-7033720E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363" y="2011680"/>
            <a:ext cx="509057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>
                <a:effectLst/>
              </a:rPr>
              <a:t>According to the WHO, In the first year of the COVID-19 pandemic, global prevalence of anxiety and depression increased by 25%,</a:t>
            </a:r>
            <a:endParaRPr lang="en-US"/>
          </a:p>
          <a:p>
            <a:pPr marL="0" indent="0">
              <a:buNone/>
            </a:pPr>
            <a:r>
              <a:rPr lang="en-US"/>
              <a:t>- Led to “Gaps in care”</a:t>
            </a:r>
          </a:p>
          <a:p>
            <a:pPr marL="0" indent="0">
              <a:buNone/>
            </a:pPr>
            <a:r>
              <a:rPr lang="en-US"/>
              <a:t>- Rise in Telehealth, subscription based therapy models such as </a:t>
            </a:r>
            <a:r>
              <a:rPr lang="en-US" err="1"/>
              <a:t>BetterHelp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AADC-AAD0-2397-D601-59700A10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6136039" cy="751615"/>
          </a:xfrm>
        </p:spPr>
        <p:txBody>
          <a:bodyPr>
            <a:normAutofit/>
          </a:bodyPr>
          <a:lstStyle/>
          <a:p>
            <a:r>
              <a:rPr lang="en-US" sz="3600"/>
              <a:t>ABOUT  THE DATA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D07E-5200-9BED-CD06-7033720E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897" y="2048767"/>
            <a:ext cx="5823328" cy="5180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Mental health dataset was collected from a bi-monthly national survey regarding mental health over the course of two years.</a:t>
            </a: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It recorded percentage of surveyed population that exhibited symptoms of depression, anxiety, or both. </a:t>
            </a: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There are 50 different time points throughout the dataset. (new data every 2 weeks) </a:t>
            </a: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052" name="Picture 4" descr="Six reasons customer surveys are more important than ever | MyCustomer">
            <a:extLst>
              <a:ext uri="{FF2B5EF4-FFF2-40B4-BE49-F238E27FC236}">
                <a16:creationId xmlns:a16="http://schemas.microsoft.com/office/drawing/2014/main" id="{8D9B8EB6-12F4-0E07-37E2-B2313335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571749"/>
            <a:ext cx="3788646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80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796B-80CA-B30B-202F-C2A7E493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552201" cy="1508760"/>
          </a:xfrm>
        </p:spPr>
        <p:txBody>
          <a:bodyPr>
            <a:normAutofit/>
          </a:bodyPr>
          <a:lstStyle/>
          <a:p>
            <a:r>
              <a:rPr lang="en-US" sz="3600" dirty="0"/>
              <a:t>Classifying the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36D189-B1A6-DF98-DD62-75C4FA44C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0" y="4524376"/>
            <a:ext cx="2463800" cy="164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Low Presence (&lt;30%)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17A1AC-B737-7899-6627-7963666BC182}"/>
              </a:ext>
            </a:extLst>
          </p:cNvPr>
          <p:cNvSpPr/>
          <p:nvPr/>
        </p:nvSpPr>
        <p:spPr>
          <a:xfrm>
            <a:off x="4022725" y="1929557"/>
            <a:ext cx="3549650" cy="21566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Percentage of Population Exhibiting Mental Health Symptoms 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6B56F-6810-DE9F-2A8C-109717702C16}"/>
              </a:ext>
            </a:extLst>
          </p:cNvPr>
          <p:cNvSpPr/>
          <p:nvPr/>
        </p:nvSpPr>
        <p:spPr>
          <a:xfrm>
            <a:off x="7000875" y="4524375"/>
            <a:ext cx="2457450" cy="164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Presence (&gt;=30%)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495DC6-9D95-75E9-4D96-E67CA8CFD617}"/>
              </a:ext>
            </a:extLst>
          </p:cNvPr>
          <p:cNvCxnSpPr/>
          <p:nvPr/>
        </p:nvCxnSpPr>
        <p:spPr>
          <a:xfrm>
            <a:off x="7486650" y="3600450"/>
            <a:ext cx="609600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EEF988-EE6B-119D-7161-1FE57651A722}"/>
              </a:ext>
            </a:extLst>
          </p:cNvPr>
          <p:cNvCxnSpPr/>
          <p:nvPr/>
        </p:nvCxnSpPr>
        <p:spPr>
          <a:xfrm flipH="1">
            <a:off x="2962275" y="3429000"/>
            <a:ext cx="876300" cy="9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24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796B-80CA-B30B-202F-C2A7E493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552201" cy="1508760"/>
          </a:xfrm>
        </p:spPr>
        <p:txBody>
          <a:bodyPr>
            <a:normAutofit/>
          </a:bodyPr>
          <a:lstStyle/>
          <a:p>
            <a:r>
              <a:rPr lang="en-US" sz="3600"/>
              <a:t>Transforming the data</a:t>
            </a:r>
            <a:endParaRPr lang="en-US" sz="3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7C572F-23C0-39D7-89E1-C68894EACBFC}"/>
              </a:ext>
            </a:extLst>
          </p:cNvPr>
          <p:cNvSpPr/>
          <p:nvPr/>
        </p:nvSpPr>
        <p:spPr>
          <a:xfrm>
            <a:off x="1828799" y="2419350"/>
            <a:ext cx="7191375" cy="1009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Prepping for the Algorithms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7B5E14-B393-04FF-7502-1E0537A98CCC}"/>
              </a:ext>
            </a:extLst>
          </p:cNvPr>
          <p:cNvSpPr txBox="1"/>
          <p:nvPr/>
        </p:nvSpPr>
        <p:spPr>
          <a:xfrm>
            <a:off x="1924050" y="3886200"/>
            <a:ext cx="81965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Dropped rows with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Transformed the symptoms percentage into a value of 1 or 2 (high/ low presence)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One-Hot encoded the rest of the columns with categorical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Split data into features and target arrays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Split data into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Created, fit, and scaled the data with a standard scaler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*Chose accuracy as success metric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4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FB9C-F193-CA4B-9A3F-72A5025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Algorithm trial One – Random forests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182E-19E6-004F-E441-9D4E6C581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1711" y="2011750"/>
            <a:ext cx="6757303" cy="2949133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dirty="0"/>
              <a:t>Random Forest algorithm sampled the dataset and built several, smaller decision trees. 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dirty="0"/>
              <a:t>Chose the optimal split point for each decision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51D616-9CDB-AF71-B4C5-764FFE7B1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2" r="418"/>
          <a:stretch/>
        </p:blipFill>
        <p:spPr bwMode="auto">
          <a:xfrm>
            <a:off x="430924" y="2011750"/>
            <a:ext cx="4317801" cy="420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8DFF6B-D8B5-3E5B-0234-B558CC43B7B4}"/>
              </a:ext>
            </a:extLst>
          </p:cNvPr>
          <p:cNvSpPr/>
          <p:nvPr/>
        </p:nvSpPr>
        <p:spPr>
          <a:xfrm>
            <a:off x="5312003" y="5315241"/>
            <a:ext cx="6316717" cy="103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Nova" panose="020B0504020202020204" pitchFamily="34" charset="0"/>
              </a:rPr>
              <a:t>Accuracy: 85.67%</a:t>
            </a:r>
          </a:p>
        </p:txBody>
      </p:sp>
    </p:spTree>
    <p:extLst>
      <p:ext uri="{BB962C8B-B14F-4D97-AF65-F5344CB8AC3E}">
        <p14:creationId xmlns:p14="http://schemas.microsoft.com/office/powerpoint/2010/main" val="139755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FB9C-F193-CA4B-9A3F-72A5025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Algorithm trial </a:t>
            </a:r>
            <a:r>
              <a:rPr lang="en-US" sz="3600" dirty="0" err="1"/>
              <a:t>TWo</a:t>
            </a:r>
            <a:r>
              <a:rPr lang="en-US" sz="3600" dirty="0"/>
              <a:t> – adaptive boosting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182E-19E6-004F-E441-9D4E6C581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1711" y="2011750"/>
            <a:ext cx="6757303" cy="294913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/>
              <a:t>Chosen to “boost” previous random trees model 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/>
              <a:t>“Boosted” weak learners in the previous algorithm if they were contributing to the accuracy and reduced if not.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DFF6B-D8B5-3E5B-0234-B558CC43B7B4}"/>
              </a:ext>
            </a:extLst>
          </p:cNvPr>
          <p:cNvSpPr/>
          <p:nvPr/>
        </p:nvSpPr>
        <p:spPr>
          <a:xfrm>
            <a:off x="5312003" y="5315241"/>
            <a:ext cx="6316717" cy="103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Nova" panose="020B0504020202020204" pitchFamily="34" charset="0"/>
              </a:rPr>
              <a:t>Accuracy: 86.51%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9A8F8-E826-36AC-3B58-91B85717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6" y="2236636"/>
            <a:ext cx="4480560" cy="38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FB9C-F193-CA4B-9A3F-72A5025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Algorithm trial three – neural network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182E-19E6-004F-E441-9D4E6C581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1711" y="2011750"/>
            <a:ext cx="6757303" cy="2949133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b="1" dirty="0" err="1"/>
              <a:t>Keras</a:t>
            </a:r>
            <a:r>
              <a:rPr lang="en-US" b="1" dirty="0"/>
              <a:t> Neural Network Model optimized components: 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dirty="0"/>
              <a:t>Input Layer: </a:t>
            </a:r>
            <a:r>
              <a:rPr lang="en-US" dirty="0" err="1"/>
              <a:t>Relu</a:t>
            </a:r>
            <a:r>
              <a:rPr lang="en-US" dirty="0"/>
              <a:t> activation function 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dirty="0"/>
              <a:t>2 Hidden Layers: </a:t>
            </a:r>
            <a:r>
              <a:rPr lang="en-US" dirty="0" err="1"/>
              <a:t>Relu</a:t>
            </a:r>
            <a:r>
              <a:rPr lang="en-US" dirty="0"/>
              <a:t> activation function- 8 and 10 nodes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dirty="0"/>
              <a:t>Output Layer: Sigmoid activation layer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endParaRPr lang="en-US" dirty="0"/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n-US" dirty="0"/>
              <a:t>100 Epochs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DFF6B-D8B5-3E5B-0234-B558CC43B7B4}"/>
              </a:ext>
            </a:extLst>
          </p:cNvPr>
          <p:cNvSpPr/>
          <p:nvPr/>
        </p:nvSpPr>
        <p:spPr>
          <a:xfrm>
            <a:off x="5312003" y="5315241"/>
            <a:ext cx="6316717" cy="103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Nova" panose="020B0504020202020204" pitchFamily="34" charset="0"/>
              </a:rPr>
              <a:t>Accuracy: 83.51%</a:t>
            </a:r>
          </a:p>
        </p:txBody>
      </p:sp>
      <p:pic>
        <p:nvPicPr>
          <p:cNvPr id="2052" name="Picture 4" descr="Visual diagram of an input layer, hidden layers, and an output layer of a feedforward neural network">
            <a:extLst>
              <a:ext uri="{FF2B5EF4-FFF2-40B4-BE49-F238E27FC236}">
                <a16:creationId xmlns:a16="http://schemas.microsoft.com/office/drawing/2014/main" id="{F1A24142-A2E5-CA57-F752-995BE658B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320" y="1925571"/>
            <a:ext cx="54164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767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B170-37AE-5EA6-EAF6-49463F1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Comparing the algorithms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6FDFD2-D78F-494E-5EF4-D7285EAA2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229971"/>
              </p:ext>
            </p:extLst>
          </p:nvPr>
        </p:nvGraphicFramePr>
        <p:xfrm>
          <a:off x="2354670" y="126322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E2D706-44A0-CAFB-4B31-37BE7699D3FD}"/>
              </a:ext>
            </a:extLst>
          </p:cNvPr>
          <p:cNvSpPr txBox="1"/>
          <p:nvPr/>
        </p:nvSpPr>
        <p:spPr>
          <a:xfrm rot="16200000">
            <a:off x="1236116" y="3875216"/>
            <a:ext cx="1546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Accuracy Percentage </a:t>
            </a:r>
          </a:p>
        </p:txBody>
      </p:sp>
    </p:spTree>
    <p:extLst>
      <p:ext uri="{BB962C8B-B14F-4D97-AF65-F5344CB8AC3E}">
        <p14:creationId xmlns:p14="http://schemas.microsoft.com/office/powerpoint/2010/main" val="114543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4772</TotalTime>
  <Words>371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Calibri</vt:lpstr>
      <vt:lpstr>Corbel</vt:lpstr>
      <vt:lpstr>Wingdings</vt:lpstr>
      <vt:lpstr>Banded</vt:lpstr>
      <vt:lpstr>Mental Shifts in communities</vt:lpstr>
      <vt:lpstr>Recent mental health trends</vt:lpstr>
      <vt:lpstr>ABOUT  THE DATA</vt:lpstr>
      <vt:lpstr>Classifying the data</vt:lpstr>
      <vt:lpstr>Transforming the data</vt:lpstr>
      <vt:lpstr>Algorithm trial One – Random forests</vt:lpstr>
      <vt:lpstr>Algorithm trial TWo – adaptive boosting</vt:lpstr>
      <vt:lpstr>Algorithm trial three – neural network model</vt:lpstr>
      <vt:lpstr>Comparing the algorithms </vt:lpstr>
      <vt:lpstr>Why does this matter?</vt:lpstr>
    </vt:vector>
  </TitlesOfParts>
  <Company>Upbring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</dc:title>
  <dc:creator>Sierra Gomez</dc:creator>
  <cp:lastModifiedBy>Sierra Gomez</cp:lastModifiedBy>
  <cp:revision>1</cp:revision>
  <dcterms:created xsi:type="dcterms:W3CDTF">2022-12-02T01:13:11Z</dcterms:created>
  <dcterms:modified xsi:type="dcterms:W3CDTF">2022-12-06T01:14:23Z</dcterms:modified>
</cp:coreProperties>
</file>