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9" autoAdjust="0"/>
    <p:restoredTop sz="94660"/>
  </p:normalViewPr>
  <p:slideViewPr>
    <p:cSldViewPr snapToGrid="0">
      <p:cViewPr varScale="1">
        <p:scale>
          <a:sx n="53" d="100"/>
          <a:sy n="53" d="100"/>
        </p:scale>
        <p:origin x="3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DD0AC0-2602-6252-6BDD-8A6B7F64E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5C89A32-BD35-7827-81A8-C01D12150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008BD8-20A1-22F9-9216-FEC6A2A6B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96280-8E87-4FFA-9495-6396BA193CFD}" type="datetimeFigureOut">
              <a:rPr kumimoji="1" lang="ja-JP" altLang="en-US" smtClean="0"/>
              <a:t>2025/7/29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89FC94-2ED6-5B3C-3953-4B1AA56FE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B5AAB7-6862-0123-378A-CEEE96A45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47C78-888E-4205-BA88-4BACF914CB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7412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B154EB-4BD8-6947-E1D9-1E74476E3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12781AA-2506-933B-5E3E-A54CDE510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8104C8-FAAE-089D-4232-A73289F0F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96280-8E87-4FFA-9495-6396BA193CFD}" type="datetimeFigureOut">
              <a:rPr kumimoji="1" lang="ja-JP" altLang="en-US" smtClean="0"/>
              <a:t>2025/7/29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D91965-C85C-7752-5A82-286E851FD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C8481C-F627-C5C8-68FA-219B35CA4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47C78-888E-4205-BA88-4BACF914CB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3643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6249F28-920B-5002-574F-ACB2AC479C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FF7F083-E939-BFCA-8E0C-2BADC4E2B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735887-73CE-8BEA-D222-E630A2530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96280-8E87-4FFA-9495-6396BA193CFD}" type="datetimeFigureOut">
              <a:rPr kumimoji="1" lang="ja-JP" altLang="en-US" smtClean="0"/>
              <a:t>2025/7/29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D2D0DF-09A9-2806-1DA2-0CE87B1FE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C5166C-8C87-EF18-7CBB-7D6EB9A94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47C78-888E-4205-BA88-4BACF914CB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207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CFEEEC-BD5A-3512-2F66-D2963910B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39DC09-8009-3A7A-CC02-6A1B7BEC4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031F96-E7C2-7EA9-5555-1B1790A99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96280-8E87-4FFA-9495-6396BA193CFD}" type="datetimeFigureOut">
              <a:rPr kumimoji="1" lang="ja-JP" altLang="en-US" smtClean="0"/>
              <a:t>2025/7/29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9311C2-155D-6882-8A05-EC8A6A0B7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19ACEF-79D5-D872-AEFA-AE72C6A4D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47C78-888E-4205-BA88-4BACF914CB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8026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B8E147-17FB-2C96-6D90-BC69DC7B0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373A87-EDB6-BA63-88CA-36EE8DCAE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AC90E4-7A1B-98D6-B019-172A9F375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96280-8E87-4FFA-9495-6396BA193CFD}" type="datetimeFigureOut">
              <a:rPr kumimoji="1" lang="ja-JP" altLang="en-US" smtClean="0"/>
              <a:t>2025/7/29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9ED681-CD11-5C5A-B72B-122FE8BBD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24F32F-13A3-B03D-DAC3-D3532FA99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47C78-888E-4205-BA88-4BACF914CB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433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B20C70-9763-B426-1385-0D3F91613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177DA6-3AB2-4216-29B0-94C05C0A04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727DAAE-928F-E14E-A9CC-3C5BAA56B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FE52881-E06C-324A-44E3-8D6ABD751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96280-8E87-4FFA-9495-6396BA193CFD}" type="datetimeFigureOut">
              <a:rPr kumimoji="1" lang="ja-JP" altLang="en-US" smtClean="0"/>
              <a:t>2025/7/29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1C9A5CD-02BD-27D8-A1E9-9AB1666E5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D5A7E2F-8E68-2717-19EB-ED77C083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47C78-888E-4205-BA88-4BACF914CB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8406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B037C7-E89E-FACE-C311-EE8870CD5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E4FFD25-715A-BB1F-A190-38A00934F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837D2E5-1FD5-2245-26B1-8EBADA001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33867B5-55E8-9382-DAB0-A1366CBE09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C6AC0D4-7548-355A-4454-0576110BD2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1020658-16D8-D5D2-E5CA-326664358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96280-8E87-4FFA-9495-6396BA193CFD}" type="datetimeFigureOut">
              <a:rPr kumimoji="1" lang="ja-JP" altLang="en-US" smtClean="0"/>
              <a:t>2025/7/29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5CE6A94-166F-885A-EFBD-57E8D8D15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DDE31EE-BBF7-B6AB-EA7C-725743D7E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47C78-888E-4205-BA88-4BACF914CB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1772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9B0992-AF9D-3374-8FBD-933F976C6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1EA47D2-8342-E186-3E66-1FF46241F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96280-8E87-4FFA-9495-6396BA193CFD}" type="datetimeFigureOut">
              <a:rPr kumimoji="1" lang="ja-JP" altLang="en-US" smtClean="0"/>
              <a:t>2025/7/29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0B866B2-7B2A-9129-8E77-C392F64AB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1EA2287-9AF4-3596-156E-3C76C32D6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47C78-888E-4205-BA88-4BACF914CB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336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3A75DA2-5F73-4AC8-C751-4769CC475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96280-8E87-4FFA-9495-6396BA193CFD}" type="datetimeFigureOut">
              <a:rPr kumimoji="1" lang="ja-JP" altLang="en-US" smtClean="0"/>
              <a:t>2025/7/29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E6E2EE1-FD70-BD2F-D1CA-151D8F6D4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64BB333-1E50-A43E-1497-88230746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47C78-888E-4205-BA88-4BACF914CB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9912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C5A8AD-EA6A-6985-7D4A-F38E159A7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9186ED-1C23-AAEF-E817-CD65F4E24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A02F1E2-BD53-2745-41C5-EAC682050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127825C-3FAA-9FBA-2B8A-ADA00027B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96280-8E87-4FFA-9495-6396BA193CFD}" type="datetimeFigureOut">
              <a:rPr kumimoji="1" lang="ja-JP" altLang="en-US" smtClean="0"/>
              <a:t>2025/7/29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42C4959-55B1-3EF9-78A8-95FB85197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C8FD51-92C7-CE67-781A-B134675E2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47C78-888E-4205-BA88-4BACF914CB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8069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182C37-E65A-616C-317E-3BFD64122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ED3CC81-9690-1E2B-BCE9-54E490B137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32220A3-78BB-7988-8A6E-8790C7911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7A618BC-66B6-9AC3-99BE-1774894F9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96280-8E87-4FFA-9495-6396BA193CFD}" type="datetimeFigureOut">
              <a:rPr kumimoji="1" lang="ja-JP" altLang="en-US" smtClean="0"/>
              <a:t>2025/7/29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8E64F3A-3B75-FDAF-62CA-0D09BEA6D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6AA019-4F23-2D28-A161-2BE28D390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47C78-888E-4205-BA88-4BACF914CB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22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66B432E-4491-B619-89A0-3ABA023E1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BDAF3D-43DE-89C0-A561-FDB119DF1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ECB451-D047-EFAD-AEFD-0FD5338C3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396280-8E87-4FFA-9495-6396BA193CFD}" type="datetimeFigureOut">
              <a:rPr kumimoji="1" lang="ja-JP" altLang="en-US" smtClean="0"/>
              <a:t>2025/7/29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6827DB-7E73-A87D-A967-C3EFA1750D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F87FBC-2FB8-4435-F2A6-C083F14EF2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B47C78-888E-4205-BA88-4BACF914CB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0301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26" Type="http://schemas.openxmlformats.org/officeDocument/2006/relationships/image" Target="../media/image78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17" Type="http://schemas.openxmlformats.org/officeDocument/2006/relationships/image" Target="../media/image69.png"/><Relationship Id="rId25" Type="http://schemas.openxmlformats.org/officeDocument/2006/relationships/image" Target="../media/image77.png"/><Relationship Id="rId2" Type="http://schemas.openxmlformats.org/officeDocument/2006/relationships/image" Target="../media/image54.png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24" Type="http://schemas.openxmlformats.org/officeDocument/2006/relationships/image" Target="../media/image76.png"/><Relationship Id="rId5" Type="http://schemas.openxmlformats.org/officeDocument/2006/relationships/image" Target="../media/image57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62.png"/><Relationship Id="rId19" Type="http://schemas.openxmlformats.org/officeDocument/2006/relationships/image" Target="../media/image71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Relationship Id="rId27" Type="http://schemas.openxmlformats.org/officeDocument/2006/relationships/image" Target="../media/image7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図 170" descr="QR コード&#10;&#10;AI 生成コンテンツは誤りを含む可能性があります。">
            <a:extLst>
              <a:ext uri="{FF2B5EF4-FFF2-40B4-BE49-F238E27FC236}">
                <a16:creationId xmlns:a16="http://schemas.microsoft.com/office/drawing/2014/main" id="{96BDEB0D-0572-1E10-0E2C-00E7A1E33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056" y="57854"/>
            <a:ext cx="1080000" cy="1080000"/>
          </a:xfrm>
          <a:prstGeom prst="rect">
            <a:avLst/>
          </a:prstGeom>
        </p:spPr>
      </p:pic>
      <p:pic>
        <p:nvPicPr>
          <p:cNvPr id="173" name="図 172" descr="QR コード&#10;&#10;AI 生成コンテンツは誤りを含む可能性があります。">
            <a:extLst>
              <a:ext uri="{FF2B5EF4-FFF2-40B4-BE49-F238E27FC236}">
                <a16:creationId xmlns:a16="http://schemas.microsoft.com/office/drawing/2014/main" id="{A1877C66-D88E-D643-3E7A-2468E7022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56" y="57854"/>
            <a:ext cx="1080000" cy="1080000"/>
          </a:xfrm>
          <a:prstGeom prst="rect">
            <a:avLst/>
          </a:prstGeom>
        </p:spPr>
      </p:pic>
      <p:pic>
        <p:nvPicPr>
          <p:cNvPr id="175" name="図 174" descr="QR コード&#10;&#10;AI 生成コンテンツは誤りを含む可能性があります。">
            <a:extLst>
              <a:ext uri="{FF2B5EF4-FFF2-40B4-BE49-F238E27FC236}">
                <a16:creationId xmlns:a16="http://schemas.microsoft.com/office/drawing/2014/main" id="{12E74F80-6ACF-2BFF-5163-49DB97AEC3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056" y="57854"/>
            <a:ext cx="1080000" cy="1080000"/>
          </a:xfrm>
          <a:prstGeom prst="rect">
            <a:avLst/>
          </a:prstGeom>
        </p:spPr>
      </p:pic>
      <p:pic>
        <p:nvPicPr>
          <p:cNvPr id="177" name="図 176" descr="QR コード&#10;&#10;AI 生成コンテンツは誤りを含む可能性があります。">
            <a:extLst>
              <a:ext uri="{FF2B5EF4-FFF2-40B4-BE49-F238E27FC236}">
                <a16:creationId xmlns:a16="http://schemas.microsoft.com/office/drawing/2014/main" id="{0C7155A6-7163-6A3D-F2C6-A5C8B4B697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056" y="57854"/>
            <a:ext cx="1080000" cy="1080000"/>
          </a:xfrm>
          <a:prstGeom prst="rect">
            <a:avLst/>
          </a:prstGeom>
        </p:spPr>
      </p:pic>
      <p:pic>
        <p:nvPicPr>
          <p:cNvPr id="179" name="図 178" descr="QR コード&#10;&#10;AI 生成コンテンツは誤りを含む可能性があります。">
            <a:extLst>
              <a:ext uri="{FF2B5EF4-FFF2-40B4-BE49-F238E27FC236}">
                <a16:creationId xmlns:a16="http://schemas.microsoft.com/office/drawing/2014/main" id="{7565EC82-8B31-085E-18E6-7AB39BD73C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056" y="57854"/>
            <a:ext cx="1080000" cy="1080000"/>
          </a:xfrm>
          <a:prstGeom prst="rect">
            <a:avLst/>
          </a:prstGeom>
        </p:spPr>
      </p:pic>
      <p:pic>
        <p:nvPicPr>
          <p:cNvPr id="181" name="図 180" descr="QR コード&#10;&#10;AI 生成コンテンツは誤りを含む可能性があります。">
            <a:extLst>
              <a:ext uri="{FF2B5EF4-FFF2-40B4-BE49-F238E27FC236}">
                <a16:creationId xmlns:a16="http://schemas.microsoft.com/office/drawing/2014/main" id="{719CFCBA-3F53-65D8-E2EF-2D3CF13126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6" y="57854"/>
            <a:ext cx="1080000" cy="1080000"/>
          </a:xfrm>
          <a:prstGeom prst="rect">
            <a:avLst/>
          </a:prstGeom>
        </p:spPr>
      </p:pic>
      <p:pic>
        <p:nvPicPr>
          <p:cNvPr id="183" name="図 182" descr="QR コード&#10;&#10;AI 生成コンテンツは誤りを含む可能性があります。">
            <a:extLst>
              <a:ext uri="{FF2B5EF4-FFF2-40B4-BE49-F238E27FC236}">
                <a16:creationId xmlns:a16="http://schemas.microsoft.com/office/drawing/2014/main" id="{24D5869C-083C-8C26-1F55-BCA379A4ED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000" y="57854"/>
            <a:ext cx="1080000" cy="1080000"/>
          </a:xfrm>
          <a:prstGeom prst="rect">
            <a:avLst/>
          </a:prstGeom>
        </p:spPr>
      </p:pic>
      <p:pic>
        <p:nvPicPr>
          <p:cNvPr id="185" name="図 184" descr="QR コード&#10;&#10;AI 生成コンテンツは誤りを含む可能性があります。">
            <a:extLst>
              <a:ext uri="{FF2B5EF4-FFF2-40B4-BE49-F238E27FC236}">
                <a16:creationId xmlns:a16="http://schemas.microsoft.com/office/drawing/2014/main" id="{F4491FB1-C96F-98F7-7C8C-64F8811099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88" y="57854"/>
            <a:ext cx="1080000" cy="1080000"/>
          </a:xfrm>
          <a:prstGeom prst="rect">
            <a:avLst/>
          </a:prstGeom>
        </p:spPr>
      </p:pic>
      <p:pic>
        <p:nvPicPr>
          <p:cNvPr id="187" name="図 186" descr="QR コード&#10;&#10;AI 生成コンテンツは誤りを含む可能性があります。">
            <a:extLst>
              <a:ext uri="{FF2B5EF4-FFF2-40B4-BE49-F238E27FC236}">
                <a16:creationId xmlns:a16="http://schemas.microsoft.com/office/drawing/2014/main" id="{9B142D63-DC1F-1A1A-4D83-41BF7A82CDA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" y="57854"/>
            <a:ext cx="1080000" cy="1080000"/>
          </a:xfrm>
          <a:prstGeom prst="rect">
            <a:avLst/>
          </a:prstGeom>
        </p:spPr>
      </p:pic>
      <p:pic>
        <p:nvPicPr>
          <p:cNvPr id="189" name="図 188" descr="QR コード&#10;&#10;AI 生成コンテンツは誤りを含む可能性があります。">
            <a:extLst>
              <a:ext uri="{FF2B5EF4-FFF2-40B4-BE49-F238E27FC236}">
                <a16:creationId xmlns:a16="http://schemas.microsoft.com/office/drawing/2014/main" id="{F455A0BE-EEA8-EB34-756C-6C69782AB44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8724" y="1128864"/>
            <a:ext cx="1080000" cy="1080000"/>
          </a:xfrm>
          <a:prstGeom prst="rect">
            <a:avLst/>
          </a:prstGeom>
        </p:spPr>
      </p:pic>
      <p:pic>
        <p:nvPicPr>
          <p:cNvPr id="191" name="図 190" descr="QR コード&#10;&#10;AI 生成コンテンツは誤りを含む可能性があります。">
            <a:extLst>
              <a:ext uri="{FF2B5EF4-FFF2-40B4-BE49-F238E27FC236}">
                <a16:creationId xmlns:a16="http://schemas.microsoft.com/office/drawing/2014/main" id="{417C069A-5BED-CA87-2EAB-7026B58E11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2194" y="1142402"/>
            <a:ext cx="1080000" cy="1080000"/>
          </a:xfrm>
          <a:prstGeom prst="rect">
            <a:avLst/>
          </a:prstGeom>
        </p:spPr>
      </p:pic>
      <p:pic>
        <p:nvPicPr>
          <p:cNvPr id="193" name="図 192" descr="QR コード&#10;&#10;AI 生成コンテンツは誤りを含む可能性があります。">
            <a:extLst>
              <a:ext uri="{FF2B5EF4-FFF2-40B4-BE49-F238E27FC236}">
                <a16:creationId xmlns:a16="http://schemas.microsoft.com/office/drawing/2014/main" id="{87902A45-30DB-FC84-0A7C-E500D9D160A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025" y="1141637"/>
            <a:ext cx="1080000" cy="1080000"/>
          </a:xfrm>
          <a:prstGeom prst="rect">
            <a:avLst/>
          </a:prstGeom>
        </p:spPr>
      </p:pic>
      <p:pic>
        <p:nvPicPr>
          <p:cNvPr id="195" name="図 194" descr="QR コード&#10;&#10;AI 生成コンテンツは誤りを含む可能性があります。">
            <a:extLst>
              <a:ext uri="{FF2B5EF4-FFF2-40B4-BE49-F238E27FC236}">
                <a16:creationId xmlns:a16="http://schemas.microsoft.com/office/drawing/2014/main" id="{42D54CA4-371E-401C-D86F-A0F9928DA59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495" y="1166541"/>
            <a:ext cx="1080000" cy="1080000"/>
          </a:xfrm>
          <a:prstGeom prst="rect">
            <a:avLst/>
          </a:prstGeom>
        </p:spPr>
      </p:pic>
      <p:pic>
        <p:nvPicPr>
          <p:cNvPr id="197" name="図 196" descr="QR コード&#10;&#10;AI 生成コンテンツは誤りを含む可能性があります。">
            <a:extLst>
              <a:ext uri="{FF2B5EF4-FFF2-40B4-BE49-F238E27FC236}">
                <a16:creationId xmlns:a16="http://schemas.microsoft.com/office/drawing/2014/main" id="{DB1830B5-7599-B115-729D-C107F0A7811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495" y="1166541"/>
            <a:ext cx="1080000" cy="1080000"/>
          </a:xfrm>
          <a:prstGeom prst="rect">
            <a:avLst/>
          </a:prstGeom>
        </p:spPr>
      </p:pic>
      <p:pic>
        <p:nvPicPr>
          <p:cNvPr id="199" name="図 198" descr="QR コード&#10;&#10;AI 生成コンテンツは誤りを含む可能性があります。">
            <a:extLst>
              <a:ext uri="{FF2B5EF4-FFF2-40B4-BE49-F238E27FC236}">
                <a16:creationId xmlns:a16="http://schemas.microsoft.com/office/drawing/2014/main" id="{67BD2DD4-DD46-04CE-9357-353A73F0FBD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495" y="1166541"/>
            <a:ext cx="1080000" cy="1080000"/>
          </a:xfrm>
          <a:prstGeom prst="rect">
            <a:avLst/>
          </a:prstGeom>
        </p:spPr>
      </p:pic>
      <p:pic>
        <p:nvPicPr>
          <p:cNvPr id="201" name="図 200" descr="QR コード&#10;&#10;AI 生成コンテンツは誤りを含む可能性があります。">
            <a:extLst>
              <a:ext uri="{FF2B5EF4-FFF2-40B4-BE49-F238E27FC236}">
                <a16:creationId xmlns:a16="http://schemas.microsoft.com/office/drawing/2014/main" id="{A5467FBB-74AF-632F-5C25-B30900D2A15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570" y="1166541"/>
            <a:ext cx="1080000" cy="1080000"/>
          </a:xfrm>
          <a:prstGeom prst="rect">
            <a:avLst/>
          </a:prstGeom>
        </p:spPr>
      </p:pic>
      <p:pic>
        <p:nvPicPr>
          <p:cNvPr id="203" name="図 202" descr="QR コード&#10;&#10;AI 生成コンテンツは誤りを含む可能性があります。">
            <a:extLst>
              <a:ext uri="{FF2B5EF4-FFF2-40B4-BE49-F238E27FC236}">
                <a16:creationId xmlns:a16="http://schemas.microsoft.com/office/drawing/2014/main" id="{C791A69D-6152-1207-0328-D97B95D6FD1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570" y="1166541"/>
            <a:ext cx="1080000" cy="1080000"/>
          </a:xfrm>
          <a:prstGeom prst="rect">
            <a:avLst/>
          </a:prstGeom>
        </p:spPr>
      </p:pic>
      <p:pic>
        <p:nvPicPr>
          <p:cNvPr id="205" name="図 204" descr="QR コード&#10;&#10;AI 生成コンテンツは誤りを含む可能性があります。">
            <a:extLst>
              <a:ext uri="{FF2B5EF4-FFF2-40B4-BE49-F238E27FC236}">
                <a16:creationId xmlns:a16="http://schemas.microsoft.com/office/drawing/2014/main" id="{4E76183C-3EBD-7668-C78F-8EF8C8C458D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345" y="1166541"/>
            <a:ext cx="1080000" cy="1080000"/>
          </a:xfrm>
          <a:prstGeom prst="rect">
            <a:avLst/>
          </a:prstGeom>
        </p:spPr>
      </p:pic>
      <p:pic>
        <p:nvPicPr>
          <p:cNvPr id="207" name="図 206" descr="QR コード&#10;&#10;AI 生成コンテンツは誤りを含む可能性があります。">
            <a:extLst>
              <a:ext uri="{FF2B5EF4-FFF2-40B4-BE49-F238E27FC236}">
                <a16:creationId xmlns:a16="http://schemas.microsoft.com/office/drawing/2014/main" id="{F7B03606-AEA1-8A21-965B-9484CC6E65B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45" y="1166541"/>
            <a:ext cx="1080000" cy="1080000"/>
          </a:xfrm>
          <a:prstGeom prst="rect">
            <a:avLst/>
          </a:prstGeom>
        </p:spPr>
      </p:pic>
      <p:pic>
        <p:nvPicPr>
          <p:cNvPr id="209" name="図 208" descr="QR コード&#10;&#10;AI 生成コンテンツは誤りを含む可能性があります。">
            <a:extLst>
              <a:ext uri="{FF2B5EF4-FFF2-40B4-BE49-F238E27FC236}">
                <a16:creationId xmlns:a16="http://schemas.microsoft.com/office/drawing/2014/main" id="{D4A436FB-FE14-E70B-2020-B086CEF945C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" y="1166541"/>
            <a:ext cx="1080000" cy="1080000"/>
          </a:xfrm>
          <a:prstGeom prst="rect">
            <a:avLst/>
          </a:prstGeom>
        </p:spPr>
      </p:pic>
      <p:pic>
        <p:nvPicPr>
          <p:cNvPr id="211" name="図 210" descr="QR コード&#10;&#10;AI 生成コンテンツは誤りを含む可能性があります。">
            <a:extLst>
              <a:ext uri="{FF2B5EF4-FFF2-40B4-BE49-F238E27FC236}">
                <a16:creationId xmlns:a16="http://schemas.microsoft.com/office/drawing/2014/main" id="{EC9C9F01-FF3A-ABC8-5D98-2F78C8C672D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000" y="0"/>
            <a:ext cx="1080000" cy="1080000"/>
          </a:xfrm>
          <a:prstGeom prst="rect">
            <a:avLst/>
          </a:prstGeom>
        </p:spPr>
      </p:pic>
      <p:pic>
        <p:nvPicPr>
          <p:cNvPr id="213" name="図 212" descr="QR コード&#10;&#10;AI 生成コンテンツは誤りを含む可能性があります。">
            <a:extLst>
              <a:ext uri="{FF2B5EF4-FFF2-40B4-BE49-F238E27FC236}">
                <a16:creationId xmlns:a16="http://schemas.microsoft.com/office/drawing/2014/main" id="{27191EB7-AC6D-2FD7-8CCE-6010811CDD9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712" y="0"/>
            <a:ext cx="1080000" cy="1080000"/>
          </a:xfrm>
          <a:prstGeom prst="rect">
            <a:avLst/>
          </a:prstGeom>
        </p:spPr>
      </p:pic>
      <p:sp>
        <p:nvSpPr>
          <p:cNvPr id="214" name="テキスト ボックス 213">
            <a:extLst>
              <a:ext uri="{FF2B5EF4-FFF2-40B4-BE49-F238E27FC236}">
                <a16:creationId xmlns:a16="http://schemas.microsoft.com/office/drawing/2014/main" id="{81D70BFF-26E3-F417-F84C-C0BBDB213F58}"/>
              </a:ext>
            </a:extLst>
          </p:cNvPr>
          <p:cNvSpPr txBox="1"/>
          <p:nvPr/>
        </p:nvSpPr>
        <p:spPr>
          <a:xfrm>
            <a:off x="9761486" y="8067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</a:p>
        </p:txBody>
      </p:sp>
      <p:sp>
        <p:nvSpPr>
          <p:cNvPr id="215" name="テキスト ボックス 214">
            <a:extLst>
              <a:ext uri="{FF2B5EF4-FFF2-40B4-BE49-F238E27FC236}">
                <a16:creationId xmlns:a16="http://schemas.microsoft.com/office/drawing/2014/main" id="{6ABF99E5-C395-A2E1-FAC9-6F3F39F6597B}"/>
              </a:ext>
            </a:extLst>
          </p:cNvPr>
          <p:cNvSpPr txBox="1"/>
          <p:nvPr/>
        </p:nvSpPr>
        <p:spPr>
          <a:xfrm>
            <a:off x="11860497" y="20369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en-US" altLang="ja-JP" dirty="0"/>
          </a:p>
        </p:txBody>
      </p:sp>
      <p:pic>
        <p:nvPicPr>
          <p:cNvPr id="217" name="図 216" descr="QR コード&#10;&#10;AI 生成コンテンツは誤りを含む可能性があります。">
            <a:extLst>
              <a:ext uri="{FF2B5EF4-FFF2-40B4-BE49-F238E27FC236}">
                <a16:creationId xmlns:a16="http://schemas.microsoft.com/office/drawing/2014/main" id="{3DD40214-C344-AF7A-BE18-0286B85F4E0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662" y="3364169"/>
            <a:ext cx="1080000" cy="1080000"/>
          </a:xfrm>
          <a:prstGeom prst="rect">
            <a:avLst/>
          </a:prstGeom>
        </p:spPr>
      </p:pic>
      <p:pic>
        <p:nvPicPr>
          <p:cNvPr id="219" name="図 218" descr="QR コード&#10;&#10;AI 生成コンテンツは誤りを含む可能性があります。">
            <a:extLst>
              <a:ext uri="{FF2B5EF4-FFF2-40B4-BE49-F238E27FC236}">
                <a16:creationId xmlns:a16="http://schemas.microsoft.com/office/drawing/2014/main" id="{3F0CCEA1-8501-9E48-DA11-6300EB52AE9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" y="3364023"/>
            <a:ext cx="1080000" cy="1080000"/>
          </a:xfrm>
          <a:prstGeom prst="rect">
            <a:avLst/>
          </a:prstGeom>
        </p:spPr>
      </p:pic>
      <p:pic>
        <p:nvPicPr>
          <p:cNvPr id="221" name="図 220" descr="QR コード&#10;&#10;AI 生成コンテンツは誤りを含む可能性があります。">
            <a:extLst>
              <a:ext uri="{FF2B5EF4-FFF2-40B4-BE49-F238E27FC236}">
                <a16:creationId xmlns:a16="http://schemas.microsoft.com/office/drawing/2014/main" id="{012095B1-FBA0-F11B-6B6F-09D78CE8011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8724" y="2349000"/>
            <a:ext cx="1080000" cy="1080000"/>
          </a:xfrm>
          <a:prstGeom prst="rect">
            <a:avLst/>
          </a:prstGeom>
        </p:spPr>
      </p:pic>
      <p:pic>
        <p:nvPicPr>
          <p:cNvPr id="223" name="図 222" descr="QR コード&#10;&#10;AI 生成コンテンツは誤りを含む可能性があります。">
            <a:extLst>
              <a:ext uri="{FF2B5EF4-FFF2-40B4-BE49-F238E27FC236}">
                <a16:creationId xmlns:a16="http://schemas.microsoft.com/office/drawing/2014/main" id="{BF660532-4F55-6357-ED82-36F7C34369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933" y="2349000"/>
            <a:ext cx="1080000" cy="1080000"/>
          </a:xfrm>
          <a:prstGeom prst="rect">
            <a:avLst/>
          </a:prstGeom>
        </p:spPr>
      </p:pic>
      <p:pic>
        <p:nvPicPr>
          <p:cNvPr id="225" name="図 224" descr="QR コード&#10;&#10;AI 生成コンテンツは誤りを含む可能性があります。">
            <a:extLst>
              <a:ext uri="{FF2B5EF4-FFF2-40B4-BE49-F238E27FC236}">
                <a16:creationId xmlns:a16="http://schemas.microsoft.com/office/drawing/2014/main" id="{82505827-E4C9-9BB5-BAF4-7D8B87C1DFA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486" y="2302764"/>
            <a:ext cx="1080000" cy="1080000"/>
          </a:xfrm>
          <a:prstGeom prst="rect">
            <a:avLst/>
          </a:prstGeom>
        </p:spPr>
      </p:pic>
      <p:pic>
        <p:nvPicPr>
          <p:cNvPr id="227" name="図 226" descr="QR コード&#10;&#10;AI 生成コンテンツは誤りを含む可能性があります。">
            <a:extLst>
              <a:ext uri="{FF2B5EF4-FFF2-40B4-BE49-F238E27FC236}">
                <a16:creationId xmlns:a16="http://schemas.microsoft.com/office/drawing/2014/main" id="{5925BDA9-D081-5235-8840-6D5ED1869D6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25" y="2284023"/>
            <a:ext cx="1080000" cy="1080000"/>
          </a:xfrm>
          <a:prstGeom prst="rect">
            <a:avLst/>
          </a:prstGeom>
        </p:spPr>
      </p:pic>
      <p:pic>
        <p:nvPicPr>
          <p:cNvPr id="229" name="図 228" descr="QR コード&#10;&#10;AI 生成コンテンツは誤りを含む可能性があります。">
            <a:extLst>
              <a:ext uri="{FF2B5EF4-FFF2-40B4-BE49-F238E27FC236}">
                <a16:creationId xmlns:a16="http://schemas.microsoft.com/office/drawing/2014/main" id="{1D401636-6806-1D14-3EF5-AEBAE1011EB6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025" y="2265282"/>
            <a:ext cx="1080000" cy="1080000"/>
          </a:xfrm>
          <a:prstGeom prst="rect">
            <a:avLst/>
          </a:prstGeom>
        </p:spPr>
      </p:pic>
      <p:pic>
        <p:nvPicPr>
          <p:cNvPr id="231" name="図 230" descr="QR コード&#10;&#10;AI 生成コンテンツは誤りを含む可能性があります。">
            <a:extLst>
              <a:ext uri="{FF2B5EF4-FFF2-40B4-BE49-F238E27FC236}">
                <a16:creationId xmlns:a16="http://schemas.microsoft.com/office/drawing/2014/main" id="{7E614E77-CEC1-7128-723D-3965EF1D57B5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100" y="2246541"/>
            <a:ext cx="1080000" cy="1080000"/>
          </a:xfrm>
          <a:prstGeom prst="rect">
            <a:avLst/>
          </a:prstGeom>
        </p:spPr>
      </p:pic>
      <p:pic>
        <p:nvPicPr>
          <p:cNvPr id="233" name="図 232" descr="QR コード&#10;&#10;AI 生成コンテンツは誤りを含む可能性があります。">
            <a:extLst>
              <a:ext uri="{FF2B5EF4-FFF2-40B4-BE49-F238E27FC236}">
                <a16:creationId xmlns:a16="http://schemas.microsoft.com/office/drawing/2014/main" id="{A46A08A2-4D84-9771-26BB-CF0C5BEE1B55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100" y="2234529"/>
            <a:ext cx="1080000" cy="1080000"/>
          </a:xfrm>
          <a:prstGeom prst="rect">
            <a:avLst/>
          </a:prstGeom>
        </p:spPr>
      </p:pic>
      <p:pic>
        <p:nvPicPr>
          <p:cNvPr id="235" name="図 234" descr="QR コード&#10;&#10;AI 生成コンテンツは誤りを含む可能性があります。">
            <a:extLst>
              <a:ext uri="{FF2B5EF4-FFF2-40B4-BE49-F238E27FC236}">
                <a16:creationId xmlns:a16="http://schemas.microsoft.com/office/drawing/2014/main" id="{B339B071-A5DC-43E4-CA46-F7DD224A9C8C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371" y="2265282"/>
            <a:ext cx="1080000" cy="1080000"/>
          </a:xfrm>
          <a:prstGeom prst="rect">
            <a:avLst/>
          </a:prstGeom>
        </p:spPr>
      </p:pic>
      <p:pic>
        <p:nvPicPr>
          <p:cNvPr id="237" name="図 236" descr="QR コード&#10;&#10;AI 生成コンテンツは誤りを含む可能性があります。">
            <a:extLst>
              <a:ext uri="{FF2B5EF4-FFF2-40B4-BE49-F238E27FC236}">
                <a16:creationId xmlns:a16="http://schemas.microsoft.com/office/drawing/2014/main" id="{7EC719BE-99A8-7937-BA31-C5C74C5D985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651" y="2246541"/>
            <a:ext cx="1080000" cy="1080000"/>
          </a:xfrm>
          <a:prstGeom prst="rect">
            <a:avLst/>
          </a:prstGeom>
        </p:spPr>
      </p:pic>
      <p:pic>
        <p:nvPicPr>
          <p:cNvPr id="239" name="図 238" descr="QR コード&#10;&#10;AI 生成コンテンツは誤りを含む可能性があります。">
            <a:extLst>
              <a:ext uri="{FF2B5EF4-FFF2-40B4-BE49-F238E27FC236}">
                <a16:creationId xmlns:a16="http://schemas.microsoft.com/office/drawing/2014/main" id="{F3C40C59-8E75-A28A-3D95-99F59762FCC8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90" y="2246541"/>
            <a:ext cx="1080000" cy="1080000"/>
          </a:xfrm>
          <a:prstGeom prst="rect">
            <a:avLst/>
          </a:prstGeom>
        </p:spPr>
      </p:pic>
      <p:pic>
        <p:nvPicPr>
          <p:cNvPr id="241" name="図 240" descr="QR コード&#10;&#10;AI 生成コンテンツは誤りを含む可能性があります。">
            <a:extLst>
              <a:ext uri="{FF2B5EF4-FFF2-40B4-BE49-F238E27FC236}">
                <a16:creationId xmlns:a16="http://schemas.microsoft.com/office/drawing/2014/main" id="{4684FA21-446C-A1A1-4F12-1773EBC55ED7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1" y="2234530"/>
            <a:ext cx="1080000" cy="1080000"/>
          </a:xfrm>
          <a:prstGeom prst="rect">
            <a:avLst/>
          </a:prstGeom>
        </p:spPr>
      </p:pic>
      <p:sp>
        <p:nvSpPr>
          <p:cNvPr id="242" name="テキスト ボックス 241">
            <a:extLst>
              <a:ext uri="{FF2B5EF4-FFF2-40B4-BE49-F238E27FC236}">
                <a16:creationId xmlns:a16="http://schemas.microsoft.com/office/drawing/2014/main" id="{D0469147-AC4D-D83C-63DC-0FBAC9D54B05}"/>
              </a:ext>
            </a:extLst>
          </p:cNvPr>
          <p:cNvSpPr txBox="1"/>
          <p:nvPr/>
        </p:nvSpPr>
        <p:spPr>
          <a:xfrm>
            <a:off x="2081516" y="43210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</a:t>
            </a:r>
          </a:p>
        </p:txBody>
      </p:sp>
      <p:pic>
        <p:nvPicPr>
          <p:cNvPr id="247" name="図 246" descr="QR コード&#10;&#10;AI 生成コンテンツは誤りを含む可能性があります。">
            <a:extLst>
              <a:ext uri="{FF2B5EF4-FFF2-40B4-BE49-F238E27FC236}">
                <a16:creationId xmlns:a16="http://schemas.microsoft.com/office/drawing/2014/main" id="{4CE31574-B068-3316-F8C9-D417E331945A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416" y="4607235"/>
            <a:ext cx="1080000" cy="1080000"/>
          </a:xfrm>
          <a:prstGeom prst="rect">
            <a:avLst/>
          </a:prstGeom>
        </p:spPr>
      </p:pic>
      <p:pic>
        <p:nvPicPr>
          <p:cNvPr id="249" name="図 248" descr="QR コード&#10;&#10;AI 生成コンテンツは誤りを含む可能性があります。">
            <a:extLst>
              <a:ext uri="{FF2B5EF4-FFF2-40B4-BE49-F238E27FC236}">
                <a16:creationId xmlns:a16="http://schemas.microsoft.com/office/drawing/2014/main" id="{9198090A-F802-85E7-358B-58F5728E0A79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886" y="4604667"/>
            <a:ext cx="1080000" cy="1080000"/>
          </a:xfrm>
          <a:prstGeom prst="rect">
            <a:avLst/>
          </a:prstGeom>
        </p:spPr>
      </p:pic>
      <p:pic>
        <p:nvPicPr>
          <p:cNvPr id="251" name="図 250" descr="QR コード&#10;&#10;AI 生成コンテンツは誤りを含む可能性があります。">
            <a:extLst>
              <a:ext uri="{FF2B5EF4-FFF2-40B4-BE49-F238E27FC236}">
                <a16:creationId xmlns:a16="http://schemas.microsoft.com/office/drawing/2014/main" id="{7A1FC645-DE28-D14E-35D5-C68D94DE9246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190" y="4588494"/>
            <a:ext cx="1080000" cy="1080000"/>
          </a:xfrm>
          <a:prstGeom prst="rect">
            <a:avLst/>
          </a:prstGeom>
        </p:spPr>
      </p:pic>
      <p:pic>
        <p:nvPicPr>
          <p:cNvPr id="253" name="図 252" descr="QR コード&#10;&#10;AI 生成コンテンツは誤りを含む可能性があります。">
            <a:extLst>
              <a:ext uri="{FF2B5EF4-FFF2-40B4-BE49-F238E27FC236}">
                <a16:creationId xmlns:a16="http://schemas.microsoft.com/office/drawing/2014/main" id="{042DD773-22B1-2B17-09EA-B970A78899D4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660" y="4631410"/>
            <a:ext cx="1080000" cy="1080000"/>
          </a:xfrm>
          <a:prstGeom prst="rect">
            <a:avLst/>
          </a:prstGeom>
        </p:spPr>
      </p:pic>
      <p:pic>
        <p:nvPicPr>
          <p:cNvPr id="255" name="図 254" descr="QR コード&#10;&#10;AI 生成コンテンツは誤りを含む可能性があります。">
            <a:extLst>
              <a:ext uri="{FF2B5EF4-FFF2-40B4-BE49-F238E27FC236}">
                <a16:creationId xmlns:a16="http://schemas.microsoft.com/office/drawing/2014/main" id="{0FAE18ED-49AB-2CD5-3E58-9DD35CC08D55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278" y="4653939"/>
            <a:ext cx="1080000" cy="1080000"/>
          </a:xfrm>
          <a:prstGeom prst="rect">
            <a:avLst/>
          </a:prstGeom>
        </p:spPr>
      </p:pic>
      <p:pic>
        <p:nvPicPr>
          <p:cNvPr id="257" name="図 256" descr="QR コード&#10;&#10;AI 生成コンテンツは誤りを含む可能性があります。">
            <a:extLst>
              <a:ext uri="{FF2B5EF4-FFF2-40B4-BE49-F238E27FC236}">
                <a16:creationId xmlns:a16="http://schemas.microsoft.com/office/drawing/2014/main" id="{3E1697D2-84F0-C97B-EC51-B5F00AE3735D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146" y="4648491"/>
            <a:ext cx="1080000" cy="1080000"/>
          </a:xfrm>
          <a:prstGeom prst="rect">
            <a:avLst/>
          </a:prstGeom>
        </p:spPr>
      </p:pic>
      <p:pic>
        <p:nvPicPr>
          <p:cNvPr id="259" name="図 258" descr="QR コード&#10;&#10;AI 生成コンテンツは誤りを含む可能性があります。">
            <a:extLst>
              <a:ext uri="{FF2B5EF4-FFF2-40B4-BE49-F238E27FC236}">
                <a16:creationId xmlns:a16="http://schemas.microsoft.com/office/drawing/2014/main" id="{924909CF-204F-3B20-2A82-748ECDF0AD03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908" y="4643255"/>
            <a:ext cx="1080000" cy="1080000"/>
          </a:xfrm>
          <a:prstGeom prst="rect">
            <a:avLst/>
          </a:prstGeom>
        </p:spPr>
      </p:pic>
      <p:pic>
        <p:nvPicPr>
          <p:cNvPr id="261" name="図 260" descr="QR コード&#10;&#10;AI 生成コンテンツは誤りを含む可能性があります。">
            <a:extLst>
              <a:ext uri="{FF2B5EF4-FFF2-40B4-BE49-F238E27FC236}">
                <a16:creationId xmlns:a16="http://schemas.microsoft.com/office/drawing/2014/main" id="{40D672CA-8819-023E-796D-C123D9D3C0DD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455" y="4682198"/>
            <a:ext cx="1080000" cy="1080000"/>
          </a:xfrm>
          <a:prstGeom prst="rect">
            <a:avLst/>
          </a:prstGeom>
        </p:spPr>
      </p:pic>
      <p:pic>
        <p:nvPicPr>
          <p:cNvPr id="263" name="図 262" descr="QR コード&#10;&#10;AI 生成コンテンツは誤りを含む可能性があります。">
            <a:extLst>
              <a:ext uri="{FF2B5EF4-FFF2-40B4-BE49-F238E27FC236}">
                <a16:creationId xmlns:a16="http://schemas.microsoft.com/office/drawing/2014/main" id="{B3FD9A90-372A-5454-12CB-F055828007A5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" y="4682198"/>
            <a:ext cx="1080000" cy="1080000"/>
          </a:xfrm>
          <a:prstGeom prst="rect">
            <a:avLst/>
          </a:prstGeom>
        </p:spPr>
      </p:pic>
      <p:pic>
        <p:nvPicPr>
          <p:cNvPr id="265" name="図 264" descr="QR コード&#10;&#10;AI 生成コンテンツは誤りを含む可能性があります。">
            <a:extLst>
              <a:ext uri="{FF2B5EF4-FFF2-40B4-BE49-F238E27FC236}">
                <a16:creationId xmlns:a16="http://schemas.microsoft.com/office/drawing/2014/main" id="{D8825603-DC07-B449-59B7-DD88672352FB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868" y="3415954"/>
            <a:ext cx="1080000" cy="1080000"/>
          </a:xfrm>
          <a:prstGeom prst="rect">
            <a:avLst/>
          </a:prstGeom>
        </p:spPr>
      </p:pic>
      <p:pic>
        <p:nvPicPr>
          <p:cNvPr id="267" name="図 266" descr="QR コード&#10;&#10;AI 生成コンテンツは誤りを含む可能性があります。">
            <a:extLst>
              <a:ext uri="{FF2B5EF4-FFF2-40B4-BE49-F238E27FC236}">
                <a16:creationId xmlns:a16="http://schemas.microsoft.com/office/drawing/2014/main" id="{34E17BAD-A4B9-2B46-5BA6-C538D8A47819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439" y="3415954"/>
            <a:ext cx="1080000" cy="1080000"/>
          </a:xfrm>
          <a:prstGeom prst="rect">
            <a:avLst/>
          </a:prstGeom>
        </p:spPr>
      </p:pic>
      <p:pic>
        <p:nvPicPr>
          <p:cNvPr id="269" name="図 268" descr="QR コード&#10;&#10;AI 生成コンテンツは誤りを含む可能性があります。">
            <a:extLst>
              <a:ext uri="{FF2B5EF4-FFF2-40B4-BE49-F238E27FC236}">
                <a16:creationId xmlns:a16="http://schemas.microsoft.com/office/drawing/2014/main" id="{16A21781-2BDE-62E2-17CC-958CD3FA03C4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582" y="3396609"/>
            <a:ext cx="1080000" cy="1080000"/>
          </a:xfrm>
          <a:prstGeom prst="rect">
            <a:avLst/>
          </a:prstGeom>
        </p:spPr>
      </p:pic>
      <p:pic>
        <p:nvPicPr>
          <p:cNvPr id="271" name="図 270" descr="QR コード&#10;&#10;AI 生成コンテンツは誤りを含む可能性があります。">
            <a:extLst>
              <a:ext uri="{FF2B5EF4-FFF2-40B4-BE49-F238E27FC236}">
                <a16:creationId xmlns:a16="http://schemas.microsoft.com/office/drawing/2014/main" id="{AC23A8A8-83E4-A4B2-5CCD-C8940BB67C5D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582" y="3396609"/>
            <a:ext cx="1080000" cy="1080000"/>
          </a:xfrm>
          <a:prstGeom prst="rect">
            <a:avLst/>
          </a:prstGeom>
        </p:spPr>
      </p:pic>
      <p:pic>
        <p:nvPicPr>
          <p:cNvPr id="273" name="図 272" descr="QR コード&#10;&#10;AI 生成コンテンツは誤りを含む可能性があります。">
            <a:extLst>
              <a:ext uri="{FF2B5EF4-FFF2-40B4-BE49-F238E27FC236}">
                <a16:creationId xmlns:a16="http://schemas.microsoft.com/office/drawing/2014/main" id="{F06F7B1B-B5BD-5751-EFD7-7CD1A08B763E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763" y="3396609"/>
            <a:ext cx="1080000" cy="1080000"/>
          </a:xfrm>
          <a:prstGeom prst="rect">
            <a:avLst/>
          </a:prstGeom>
        </p:spPr>
      </p:pic>
      <p:pic>
        <p:nvPicPr>
          <p:cNvPr id="275" name="図 274" descr="QR コード&#10;&#10;AI 生成コンテンツは誤りを含む可能性があります。">
            <a:extLst>
              <a:ext uri="{FF2B5EF4-FFF2-40B4-BE49-F238E27FC236}">
                <a16:creationId xmlns:a16="http://schemas.microsoft.com/office/drawing/2014/main" id="{6A8FB863-62D2-7C3D-265B-010CCB96CD64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21" y="3396609"/>
            <a:ext cx="1080000" cy="1080000"/>
          </a:xfrm>
          <a:prstGeom prst="rect">
            <a:avLst/>
          </a:prstGeom>
        </p:spPr>
      </p:pic>
      <p:pic>
        <p:nvPicPr>
          <p:cNvPr id="277" name="図 276" descr="QR コード&#10;&#10;AI 生成コンテンツは誤りを含む可能性があります。">
            <a:extLst>
              <a:ext uri="{FF2B5EF4-FFF2-40B4-BE49-F238E27FC236}">
                <a16:creationId xmlns:a16="http://schemas.microsoft.com/office/drawing/2014/main" id="{801B3941-C6EB-46E2-1BE9-B7629FD898D3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660" y="3422079"/>
            <a:ext cx="1080000" cy="1080000"/>
          </a:xfrm>
          <a:prstGeom prst="rect">
            <a:avLst/>
          </a:prstGeom>
        </p:spPr>
      </p:pic>
      <p:pic>
        <p:nvPicPr>
          <p:cNvPr id="279" name="図 278" descr="QR コード&#10;&#10;AI 生成コンテンツは誤りを含む可能性があります。">
            <a:extLst>
              <a:ext uri="{FF2B5EF4-FFF2-40B4-BE49-F238E27FC236}">
                <a16:creationId xmlns:a16="http://schemas.microsoft.com/office/drawing/2014/main" id="{A6967D0E-6587-BDD3-7B7A-712117AFB0E5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660" y="3422079"/>
            <a:ext cx="1080000" cy="1080000"/>
          </a:xfrm>
          <a:prstGeom prst="rect">
            <a:avLst/>
          </a:prstGeom>
        </p:spPr>
      </p:pic>
      <p:pic>
        <p:nvPicPr>
          <p:cNvPr id="281" name="図 280" descr="QR コード&#10;&#10;AI 生成コンテンツは誤りを含む可能性があります。">
            <a:extLst>
              <a:ext uri="{FF2B5EF4-FFF2-40B4-BE49-F238E27FC236}">
                <a16:creationId xmlns:a16="http://schemas.microsoft.com/office/drawing/2014/main" id="{EFE560D0-CE1F-2897-7472-73964CA2B892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109" y="3440820"/>
            <a:ext cx="1080000" cy="1080000"/>
          </a:xfrm>
          <a:prstGeom prst="rect">
            <a:avLst/>
          </a:prstGeom>
        </p:spPr>
      </p:pic>
      <p:sp>
        <p:nvSpPr>
          <p:cNvPr id="282" name="テキスト ボックス 281">
            <a:extLst>
              <a:ext uri="{FF2B5EF4-FFF2-40B4-BE49-F238E27FC236}">
                <a16:creationId xmlns:a16="http://schemas.microsoft.com/office/drawing/2014/main" id="{C69B04FE-9B92-B862-D26B-62B260D59E68}"/>
              </a:ext>
            </a:extLst>
          </p:cNvPr>
          <p:cNvSpPr txBox="1"/>
          <p:nvPr/>
        </p:nvSpPr>
        <p:spPr>
          <a:xfrm>
            <a:off x="9879439" y="53372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55286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QR コード&#10;&#10;AI 生成コンテンツは誤りを含む可能性があります。">
            <a:extLst>
              <a:ext uri="{FF2B5EF4-FFF2-40B4-BE49-F238E27FC236}">
                <a16:creationId xmlns:a16="http://schemas.microsoft.com/office/drawing/2014/main" id="{1003166F-A23F-E4CD-747A-FE1D9E7D4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707" y="2349000"/>
            <a:ext cx="1080000" cy="1080000"/>
          </a:xfrm>
          <a:prstGeom prst="rect">
            <a:avLst/>
          </a:prstGeom>
        </p:spPr>
      </p:pic>
      <p:pic>
        <p:nvPicPr>
          <p:cNvPr id="5" name="図 4" descr="QR コード&#10;&#10;AI 生成コンテンツは誤りを含む可能性があります。">
            <a:extLst>
              <a:ext uri="{FF2B5EF4-FFF2-40B4-BE49-F238E27FC236}">
                <a16:creationId xmlns:a16="http://schemas.microsoft.com/office/drawing/2014/main" id="{9DEB0BCE-B4B9-6070-AEE0-6D64C6FB55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0" y="2349000"/>
            <a:ext cx="1080000" cy="1080000"/>
          </a:xfrm>
          <a:prstGeom prst="rect">
            <a:avLst/>
          </a:prstGeom>
        </p:spPr>
      </p:pic>
      <p:pic>
        <p:nvPicPr>
          <p:cNvPr id="7" name="図 6" descr="QR コード&#10;&#10;AI 生成コンテンツは誤りを含む可能性があります。">
            <a:extLst>
              <a:ext uri="{FF2B5EF4-FFF2-40B4-BE49-F238E27FC236}">
                <a16:creationId xmlns:a16="http://schemas.microsoft.com/office/drawing/2014/main" id="{C9AF676C-AAF0-9EBC-DC1C-34E2958A95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2349000"/>
            <a:ext cx="1080000" cy="1080000"/>
          </a:xfrm>
          <a:prstGeom prst="rect">
            <a:avLst/>
          </a:prstGeom>
        </p:spPr>
      </p:pic>
      <p:pic>
        <p:nvPicPr>
          <p:cNvPr id="9" name="図 8" descr="QR コード&#10;&#10;AI 生成コンテンツは誤りを含む可能性があります。">
            <a:extLst>
              <a:ext uri="{FF2B5EF4-FFF2-40B4-BE49-F238E27FC236}">
                <a16:creationId xmlns:a16="http://schemas.microsoft.com/office/drawing/2014/main" id="{6AFFDE88-DC36-8CF9-DADD-24423A4A4B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9000"/>
            <a:ext cx="1080000" cy="1080000"/>
          </a:xfrm>
          <a:prstGeom prst="rect">
            <a:avLst/>
          </a:prstGeom>
        </p:spPr>
      </p:pic>
      <p:pic>
        <p:nvPicPr>
          <p:cNvPr id="11" name="図 10" descr="QR コード&#10;&#10;AI 生成コンテンツは誤りを含む可能性があります。">
            <a:extLst>
              <a:ext uri="{FF2B5EF4-FFF2-40B4-BE49-F238E27FC236}">
                <a16:creationId xmlns:a16="http://schemas.microsoft.com/office/drawing/2014/main" id="{0B8F25C3-5257-C468-BAFF-6887E0617B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625" y="1269000"/>
            <a:ext cx="1080000" cy="1080000"/>
          </a:xfrm>
          <a:prstGeom prst="rect">
            <a:avLst/>
          </a:prstGeom>
        </p:spPr>
      </p:pic>
      <p:pic>
        <p:nvPicPr>
          <p:cNvPr id="13" name="図 12" descr="QR コード&#10;&#10;AI 生成コンテンツは誤りを含む可能性があります。">
            <a:extLst>
              <a:ext uri="{FF2B5EF4-FFF2-40B4-BE49-F238E27FC236}">
                <a16:creationId xmlns:a16="http://schemas.microsoft.com/office/drawing/2014/main" id="{FB0BDA07-5123-3A43-5B19-F578E3EF9D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279" y="1210152"/>
            <a:ext cx="1080000" cy="1080000"/>
          </a:xfrm>
          <a:prstGeom prst="rect">
            <a:avLst/>
          </a:prstGeom>
        </p:spPr>
      </p:pic>
      <p:pic>
        <p:nvPicPr>
          <p:cNvPr id="15" name="図 14" descr="QR コード&#10;&#10;AI 生成コンテンツは誤りを含む可能性があります。">
            <a:extLst>
              <a:ext uri="{FF2B5EF4-FFF2-40B4-BE49-F238E27FC236}">
                <a16:creationId xmlns:a16="http://schemas.microsoft.com/office/drawing/2014/main" id="{B7739D83-A7EB-275B-4BD7-2ACB18BD0E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279" y="1231889"/>
            <a:ext cx="1080000" cy="1080000"/>
          </a:xfrm>
          <a:prstGeom prst="rect">
            <a:avLst/>
          </a:prstGeom>
        </p:spPr>
      </p:pic>
      <p:pic>
        <p:nvPicPr>
          <p:cNvPr id="17" name="図 16" descr="QR コード&#10;&#10;AI 生成コンテンツは誤りを含む可能性があります。">
            <a:extLst>
              <a:ext uri="{FF2B5EF4-FFF2-40B4-BE49-F238E27FC236}">
                <a16:creationId xmlns:a16="http://schemas.microsoft.com/office/drawing/2014/main" id="{A837A698-ABC2-BB7A-752D-CE92B7F4510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625" y="1210152"/>
            <a:ext cx="1080000" cy="1080000"/>
          </a:xfrm>
          <a:prstGeom prst="rect">
            <a:avLst/>
          </a:prstGeom>
        </p:spPr>
      </p:pic>
      <p:pic>
        <p:nvPicPr>
          <p:cNvPr id="19" name="図 18" descr="QR コード&#10;&#10;AI 生成コンテンツは誤りを含む可能性があります。">
            <a:extLst>
              <a:ext uri="{FF2B5EF4-FFF2-40B4-BE49-F238E27FC236}">
                <a16:creationId xmlns:a16="http://schemas.microsoft.com/office/drawing/2014/main" id="{64A90909-938E-476F-2F78-2C0803C533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625" y="1253625"/>
            <a:ext cx="1080000" cy="1080000"/>
          </a:xfrm>
          <a:prstGeom prst="rect">
            <a:avLst/>
          </a:prstGeom>
        </p:spPr>
      </p:pic>
      <p:pic>
        <p:nvPicPr>
          <p:cNvPr id="21" name="図 20" descr="QR コード&#10;&#10;AI 生成コンテンツは誤りを含む可能性があります。">
            <a:extLst>
              <a:ext uri="{FF2B5EF4-FFF2-40B4-BE49-F238E27FC236}">
                <a16:creationId xmlns:a16="http://schemas.microsoft.com/office/drawing/2014/main" id="{96BFA2CD-9EC3-2185-5872-676FB3A8174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625" y="1253625"/>
            <a:ext cx="1080000" cy="1080000"/>
          </a:xfrm>
          <a:prstGeom prst="rect">
            <a:avLst/>
          </a:prstGeom>
        </p:spPr>
      </p:pic>
      <p:pic>
        <p:nvPicPr>
          <p:cNvPr id="23" name="図 22" descr="QR コード&#10;&#10;AI 生成コンテンツは誤りを含む可能性があります。">
            <a:extLst>
              <a:ext uri="{FF2B5EF4-FFF2-40B4-BE49-F238E27FC236}">
                <a16:creationId xmlns:a16="http://schemas.microsoft.com/office/drawing/2014/main" id="{668F3D73-7B8D-0D4B-1589-231979FA75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707" y="1253625"/>
            <a:ext cx="1080000" cy="1080000"/>
          </a:xfrm>
          <a:prstGeom prst="rect">
            <a:avLst/>
          </a:prstGeom>
        </p:spPr>
      </p:pic>
      <p:pic>
        <p:nvPicPr>
          <p:cNvPr id="25" name="図 24" descr="QR コード&#10;&#10;AI 生成コンテンツは誤りを含む可能性があります。">
            <a:extLst>
              <a:ext uri="{FF2B5EF4-FFF2-40B4-BE49-F238E27FC236}">
                <a16:creationId xmlns:a16="http://schemas.microsoft.com/office/drawing/2014/main" id="{A9F99760-4B16-C01C-627F-0A80C8101A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707" y="1253625"/>
            <a:ext cx="1080000" cy="1080000"/>
          </a:xfrm>
          <a:prstGeom prst="rect">
            <a:avLst/>
          </a:prstGeom>
        </p:spPr>
      </p:pic>
      <p:pic>
        <p:nvPicPr>
          <p:cNvPr id="27" name="図 26" descr="QR コード&#10;&#10;AI 生成コンテンツは誤りを含む可能性があります。">
            <a:extLst>
              <a:ext uri="{FF2B5EF4-FFF2-40B4-BE49-F238E27FC236}">
                <a16:creationId xmlns:a16="http://schemas.microsoft.com/office/drawing/2014/main" id="{D040F651-20D3-3647-EDEA-70596332844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0" y="1253625"/>
            <a:ext cx="1080000" cy="1080000"/>
          </a:xfrm>
          <a:prstGeom prst="rect">
            <a:avLst/>
          </a:prstGeom>
        </p:spPr>
      </p:pic>
      <p:pic>
        <p:nvPicPr>
          <p:cNvPr id="29" name="図 28" descr="QR コード&#10;&#10;AI 生成コンテンツは誤りを含む可能性があります。">
            <a:extLst>
              <a:ext uri="{FF2B5EF4-FFF2-40B4-BE49-F238E27FC236}">
                <a16:creationId xmlns:a16="http://schemas.microsoft.com/office/drawing/2014/main" id="{73772CD6-98AE-BB65-902D-1D68FFBF3F5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1253625"/>
            <a:ext cx="1080000" cy="1080000"/>
          </a:xfrm>
          <a:prstGeom prst="rect">
            <a:avLst/>
          </a:prstGeom>
        </p:spPr>
      </p:pic>
      <p:pic>
        <p:nvPicPr>
          <p:cNvPr id="31" name="図 30" descr="QR コード&#10;&#10;AI 生成コンテンツは誤りを含む可能性があります。">
            <a:extLst>
              <a:ext uri="{FF2B5EF4-FFF2-40B4-BE49-F238E27FC236}">
                <a16:creationId xmlns:a16="http://schemas.microsoft.com/office/drawing/2014/main" id="{2850B686-BB65-F7E4-26FC-BCD3C46CA70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3625"/>
            <a:ext cx="1080000" cy="1080000"/>
          </a:xfrm>
          <a:prstGeom prst="rect">
            <a:avLst/>
          </a:prstGeom>
        </p:spPr>
      </p:pic>
      <p:pic>
        <p:nvPicPr>
          <p:cNvPr id="33" name="図 32" descr="QR コード&#10;&#10;AI 生成コンテンツは誤りを含む可能性があります。">
            <a:extLst>
              <a:ext uri="{FF2B5EF4-FFF2-40B4-BE49-F238E27FC236}">
                <a16:creationId xmlns:a16="http://schemas.microsoft.com/office/drawing/2014/main" id="{026C837F-658E-B3A8-A15E-13F3CF97FE3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320" y="0"/>
            <a:ext cx="1080000" cy="1080000"/>
          </a:xfrm>
          <a:prstGeom prst="rect">
            <a:avLst/>
          </a:prstGeom>
        </p:spPr>
      </p:pic>
      <p:pic>
        <p:nvPicPr>
          <p:cNvPr id="35" name="図 34" descr="QR コード&#10;&#10;AI 生成コンテンツは誤りを含む可能性があります。">
            <a:extLst>
              <a:ext uri="{FF2B5EF4-FFF2-40B4-BE49-F238E27FC236}">
                <a16:creationId xmlns:a16="http://schemas.microsoft.com/office/drawing/2014/main" id="{A5428FCC-7934-A7A6-86EF-D78DAC754F0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625" y="52853"/>
            <a:ext cx="1080000" cy="1080000"/>
          </a:xfrm>
          <a:prstGeom prst="rect">
            <a:avLst/>
          </a:prstGeom>
        </p:spPr>
      </p:pic>
      <p:pic>
        <p:nvPicPr>
          <p:cNvPr id="37" name="図 36" descr="QR コード&#10;&#10;AI 生成コンテンツは誤りを含む可能性があります。">
            <a:extLst>
              <a:ext uri="{FF2B5EF4-FFF2-40B4-BE49-F238E27FC236}">
                <a16:creationId xmlns:a16="http://schemas.microsoft.com/office/drawing/2014/main" id="{DFBE7FBB-932C-CA6B-927C-1CB24CD96F0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4905" y="96599"/>
            <a:ext cx="1080000" cy="1080000"/>
          </a:xfrm>
          <a:prstGeom prst="rect">
            <a:avLst/>
          </a:prstGeom>
        </p:spPr>
      </p:pic>
      <p:pic>
        <p:nvPicPr>
          <p:cNvPr id="39" name="図 38" descr="QR コード&#10;&#10;AI 生成コンテンツは誤りを含む可能性があります。">
            <a:extLst>
              <a:ext uri="{FF2B5EF4-FFF2-40B4-BE49-F238E27FC236}">
                <a16:creationId xmlns:a16="http://schemas.microsoft.com/office/drawing/2014/main" id="{DE4C2BA0-8B96-6C59-A95C-B05783C5384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210" y="85731"/>
            <a:ext cx="1080000" cy="1080000"/>
          </a:xfrm>
          <a:prstGeom prst="rect">
            <a:avLst/>
          </a:prstGeom>
        </p:spPr>
      </p:pic>
      <p:pic>
        <p:nvPicPr>
          <p:cNvPr id="41" name="図 40" descr="QR コード&#10;&#10;AI 生成コンテンツは誤りを含む可能性があります。">
            <a:extLst>
              <a:ext uri="{FF2B5EF4-FFF2-40B4-BE49-F238E27FC236}">
                <a16:creationId xmlns:a16="http://schemas.microsoft.com/office/drawing/2014/main" id="{E7E92BEB-7396-98A7-C8DC-FE426D0C41E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959" y="74929"/>
            <a:ext cx="1080000" cy="1080000"/>
          </a:xfrm>
          <a:prstGeom prst="rect">
            <a:avLst/>
          </a:prstGeom>
        </p:spPr>
      </p:pic>
      <p:pic>
        <p:nvPicPr>
          <p:cNvPr id="43" name="図 42" descr="QR コード&#10;&#10;AI 生成コンテンツは誤りを含む可能性があります。">
            <a:extLst>
              <a:ext uri="{FF2B5EF4-FFF2-40B4-BE49-F238E27FC236}">
                <a16:creationId xmlns:a16="http://schemas.microsoft.com/office/drawing/2014/main" id="{47CCDFBD-1A5B-7CAE-4EDC-E285DAA77CC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707" y="31522"/>
            <a:ext cx="1080000" cy="1080000"/>
          </a:xfrm>
          <a:prstGeom prst="rect">
            <a:avLst/>
          </a:prstGeom>
        </p:spPr>
      </p:pic>
      <p:pic>
        <p:nvPicPr>
          <p:cNvPr id="45" name="図 44" descr="QR コード&#10;&#10;AI 生成コンテンツは誤りを含む可能性があります。">
            <a:extLst>
              <a:ext uri="{FF2B5EF4-FFF2-40B4-BE49-F238E27FC236}">
                <a16:creationId xmlns:a16="http://schemas.microsoft.com/office/drawing/2014/main" id="{5EA3DE72-D51D-C021-B363-F767953BECF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707" y="43339"/>
            <a:ext cx="1080000" cy="1080000"/>
          </a:xfrm>
          <a:prstGeom prst="rect">
            <a:avLst/>
          </a:prstGeom>
        </p:spPr>
      </p:pic>
      <p:pic>
        <p:nvPicPr>
          <p:cNvPr id="47" name="図 46" descr="QR コード&#10;&#10;AI 生成コンテンツは誤りを含む可能性があります。">
            <a:extLst>
              <a:ext uri="{FF2B5EF4-FFF2-40B4-BE49-F238E27FC236}">
                <a16:creationId xmlns:a16="http://schemas.microsoft.com/office/drawing/2014/main" id="{91F23C0F-5411-A3C3-BF6B-F60562D170E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0" y="43339"/>
            <a:ext cx="1080000" cy="1080000"/>
          </a:xfrm>
          <a:prstGeom prst="rect">
            <a:avLst/>
          </a:prstGeom>
        </p:spPr>
      </p:pic>
      <p:pic>
        <p:nvPicPr>
          <p:cNvPr id="49" name="図 48" descr="QR コード&#10;&#10;AI 生成コンテンツは誤りを含む可能性があります。">
            <a:extLst>
              <a:ext uri="{FF2B5EF4-FFF2-40B4-BE49-F238E27FC236}">
                <a16:creationId xmlns:a16="http://schemas.microsoft.com/office/drawing/2014/main" id="{C7F66826-6CFF-D34C-5147-A704159A486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0" y="0"/>
            <a:ext cx="1080000" cy="1080000"/>
          </a:xfrm>
          <a:prstGeom prst="rect">
            <a:avLst/>
          </a:prstGeom>
        </p:spPr>
      </p:pic>
      <p:pic>
        <p:nvPicPr>
          <p:cNvPr id="51" name="図 50" descr="QR コード&#10;&#10;AI 生成コンテンツは誤りを含む可能性があります。">
            <a:extLst>
              <a:ext uri="{FF2B5EF4-FFF2-40B4-BE49-F238E27FC236}">
                <a16:creationId xmlns:a16="http://schemas.microsoft.com/office/drawing/2014/main" id="{DA4B1271-BCB3-D5F4-DD14-2F28D9DB101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0"/>
            <a:ext cx="1080000" cy="1080000"/>
          </a:xfrm>
          <a:prstGeom prst="rect">
            <a:avLst/>
          </a:prstGeom>
        </p:spPr>
      </p:pic>
      <p:pic>
        <p:nvPicPr>
          <p:cNvPr id="53" name="図 52" descr="QR コード&#10;&#10;AI 生成コンテンツは誤りを含む可能性があります。">
            <a:extLst>
              <a:ext uri="{FF2B5EF4-FFF2-40B4-BE49-F238E27FC236}">
                <a16:creationId xmlns:a16="http://schemas.microsoft.com/office/drawing/2014/main" id="{500F8C12-181B-1B9D-8A4C-BA1CCF663FD7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967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</Words>
  <Application>Microsoft Office PowerPoint</Application>
  <PresentationFormat>ワイド画面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IZUMi FUSE</dc:creator>
  <cp:lastModifiedBy>IZUMi FUSE</cp:lastModifiedBy>
  <cp:revision>3</cp:revision>
  <cp:lastPrinted>2025-07-29T05:53:14Z</cp:lastPrinted>
  <dcterms:created xsi:type="dcterms:W3CDTF">2025-07-29T05:33:38Z</dcterms:created>
  <dcterms:modified xsi:type="dcterms:W3CDTF">2025-07-29T05:58:06Z</dcterms:modified>
</cp:coreProperties>
</file>