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440" r:id="rId2"/>
    <p:sldId id="447" r:id="rId3"/>
    <p:sldId id="44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03AFB-A4EB-43DA-AC8A-61F88E86A6EC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6B40B-2603-4983-A81D-2F368D990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8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F622-1CE2-435F-88EA-A86CC7D456A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494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5F622-1CE2-435F-88EA-A86CC7D456A4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925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1D6D-B132-DFCC-8BC9-D390AB2F6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B6AAC-7F15-6A50-F16B-E6466D02A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F4DD-F43B-9009-7203-5FC674E76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44971-3055-EACC-6BE2-DE976226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AFDA-D3D4-5167-0BCF-86ED1C27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92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2E51-A506-0C82-7536-015F6317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4F51F-3438-2A7A-C718-0787589B9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79EF7-3CEF-FF51-9670-9D755F361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F29A-FF57-D490-4350-828AEF5D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111BD-91A5-4CE2-7F41-FECAAEF2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AE5E3-3CD8-1FB7-727E-93421195A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2DACC4-949B-0B49-4816-8E1817A24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5AC7A-C0CB-63D2-7FCE-3C0D655E8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E3FF-E2E4-6260-BF39-B3CD3569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D768-DB50-FF28-DA8F-550D699B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4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75BE-263A-0A60-20E2-009387E5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069F-D347-840E-E128-1718C922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4577-D9DE-8297-CFA3-9334E5E5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3CE9-5B0B-045E-0E11-0DC8006F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5E10-B824-8FA1-0302-669F8EA6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9DA-F9FA-2A4B-DC0F-5501EDF9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6626C-FD6B-F18C-4D38-2B71806F8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A9723-9CA7-4845-837F-8E62E6D19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DB5C-7A9A-5D7C-7AE1-838103ACC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F53BE-009D-5CE7-0917-D1062761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6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F72B-C208-CB9D-C4F1-32798BFC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C2F3B-9CAF-3D9A-2BB7-8D9712479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C460C-46E0-CA05-5100-4332ABACF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B630-679D-3893-A087-E69B3FED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6BBE-30CD-FE10-D8EC-AC0DEFA3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6A49-93F3-8BE7-F5AB-0589C21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0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2B26-055E-B6E7-AB37-F4581022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BD414-DACF-8CFC-E636-D4E1D256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E376B-2E7B-2826-D5BD-D16EE56B8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D87A-7730-9328-7588-EE6B92E2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E0F7B-D1F8-19BB-5E66-EBE9FE13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8D6B93-EC7E-928E-35C3-BA2B14B8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25441-09E0-136B-0F7B-357DA79BB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CFC6B-FE96-4A17-4EAA-D0A01F54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2985-BB1E-21DF-A4DE-ED2A1311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1E6AE-7003-9662-5AF1-8D421D90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4C7EE-42DF-7AA8-ACD1-4E60555E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B7844-2276-EA12-7E17-BFE8FB75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7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3DDEC-F359-9DEB-751D-A2815156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16A8F-E97C-15B5-8A23-5C78F736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D79DA-B8DF-91ED-79D6-EAA7FCBE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DD541-D50C-B2A5-5B53-62F87B4E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1C7D7-50D8-AE50-68CF-A58DC020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2119-7D7E-21C1-CEEF-B76894472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619C2-9C47-89A4-5B24-52171061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B75C7-44AB-4780-9F0C-A6EC76C9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8F075-BF9A-9A20-4C18-B94BBF76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4B04-417C-232D-0460-A81A89EE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1FDE18-B3C4-0116-37A8-E3B23E462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5F1BC-424C-E962-3487-58EF978F7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F7C01-94D9-D97E-2ACC-8D10B18E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F0B88-BB61-27C6-E1C0-735ED8EE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4BA34-94DE-B35B-1CB2-BA32C5D3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2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03E2E-8BF2-DA03-2C2E-BEB13B2B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4B5AC-BD06-9E50-BD09-4C9B1316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32C15-E9FF-8BA1-0EA8-17E92EFBA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C3033-BF35-4800-BBE4-3BEA9E0EC861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C09C-6E72-570A-8C15-FFD22185C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6BB9-70D8-4A72-5701-D4A708DEC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337CB-FFCC-4668-AD8E-D52E8F946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92096" y="585216"/>
            <a:ext cx="7290054" cy="1499616"/>
          </a:xfrm>
        </p:spPr>
        <p:txBody>
          <a:bodyPr>
            <a:normAutofit/>
          </a:bodyPr>
          <a:lstStyle/>
          <a:p>
            <a:r>
              <a:rPr lang="en-US" sz="3600" dirty="0"/>
              <a:t>How to Shorten the Sales Cycle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92096" y="1863347"/>
            <a:ext cx="7630886" cy="15183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/>
            </a:pPr>
            <a:r>
              <a:rPr lang="en-US" sz="1400" dirty="0"/>
              <a:t>-Pipeline</a:t>
            </a:r>
          </a:p>
          <a:p>
            <a:pPr>
              <a:tabLst/>
            </a:pPr>
            <a:r>
              <a:rPr lang="en-US" sz="1400" dirty="0"/>
              <a:t>-Cross sell is the easiest sell </a:t>
            </a:r>
          </a:p>
          <a:p>
            <a:pPr>
              <a:tabLst/>
            </a:pPr>
            <a:r>
              <a:rPr lang="en-US" sz="1400" dirty="0"/>
              <a:t>-Matrix</a:t>
            </a:r>
          </a:p>
          <a:p>
            <a:pPr>
              <a:spcBef>
                <a:spcPts val="360"/>
              </a:spcBef>
              <a:spcAft>
                <a:spcPts val="360"/>
              </a:spcAft>
              <a:buClr>
                <a:schemeClr val="tx2"/>
              </a:buClr>
            </a:pPr>
            <a:r>
              <a:rPr lang="en-US" sz="1400" dirty="0"/>
              <a:t>-Standing product call every 6 weeks </a:t>
            </a:r>
          </a:p>
          <a:p>
            <a:pPr>
              <a:spcBef>
                <a:spcPts val="360"/>
              </a:spcBef>
              <a:spcAft>
                <a:spcPts val="360"/>
              </a:spcAft>
              <a:buClr>
                <a:schemeClr val="tx2"/>
              </a:buClr>
            </a:pPr>
            <a:r>
              <a:rPr lang="en-US" sz="1400" dirty="0"/>
              <a:t>-Digital spin cycle</a:t>
            </a:r>
          </a:p>
          <a:p>
            <a:pPr>
              <a:spcBef>
                <a:spcPts val="360"/>
              </a:spcBef>
              <a:spcAft>
                <a:spcPts val="360"/>
              </a:spcAft>
              <a:buClr>
                <a:schemeClr val="tx2"/>
              </a:buClr>
            </a:pP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216597-EDAE-4D48-B8A5-A4057445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87" y="3988527"/>
            <a:ext cx="8034120" cy="148045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9F1329-9D9A-468F-817D-D66918FA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70DD-F364-406C-9EBA-26A88A72EEF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61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B969-7793-4FC9-9B24-04BE28B0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25C1C-31F3-4669-8D37-C2BD57F99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White Whales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Must see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Poppers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Prospects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BFCC4-2002-4C9F-8D5B-F2F19C9C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70DD-F364-406C-9EBA-26A88A72EEF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9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8-5 at home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83970" y="1584779"/>
          <a:ext cx="6664236" cy="4010478"/>
        </p:xfrm>
        <a:graphic>
          <a:graphicData uri="http://schemas.openxmlformats.org/drawingml/2006/table">
            <a:tbl>
              <a:tblPr firstRow="1" bandRow="1"/>
              <a:tblGrid>
                <a:gridCol w="1568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4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734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Meeting</a:t>
                      </a:r>
                      <a:r>
                        <a:rPr lang="en-US" sz="1200" b="1" baseline="0" dirty="0">
                          <a:solidFill>
                            <a:schemeClr val="bg1"/>
                          </a:solidFill>
                        </a:rPr>
                        <a:t> Follow-up</a:t>
                      </a:r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8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Send LinkedIn request immediately following the meeting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72hr follow up via phone and email </a:t>
                      </a:r>
                    </a:p>
                    <a:p>
                      <a:pPr marL="1085850" lvl="2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Matrix review, competitive analysis, hypothetical reports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1 week later schedule phone/video call to walk through follow up material I 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23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Scheduling</a:t>
                      </a:r>
                    </a:p>
                  </a:txBody>
                  <a:tcPr anchor="ctr">
                    <a:solidFill>
                      <a:srgbClr val="4C73A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/>
                        <a:t>Goal of 16-18 meetings during traveling weeks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/>
                        <a:t>Ideal week is combination of branch meetings, one on ones, evening events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88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Conference Calls</a:t>
                      </a:r>
                    </a:p>
                  </a:txBody>
                  <a:tcPr anchor="ctr">
                    <a:solidFill>
                      <a:srgbClr val="00378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7721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50" b="0" baseline="0" dirty="0"/>
                        <a:t>Drive attendance to any product/capital markets conference calls happening in that given month.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endParaRPr lang="en-US" sz="1050" b="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5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1 Month updates</a:t>
                      </a:r>
                    </a:p>
                  </a:txBody>
                  <a:tcPr anchor="ctr">
                    <a:solidFill>
                      <a:srgbClr val="4C73A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/>
                        <a:t>Follow</a:t>
                      </a:r>
                      <a:r>
                        <a:rPr lang="en-US" sz="1050" b="0" baseline="0" dirty="0"/>
                        <a:t> up with meetings from previous month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Provide updates to advisors in pipeline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50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Email Campaigns</a:t>
                      </a:r>
                    </a:p>
                  </a:txBody>
                  <a:tcPr anchor="ctr">
                    <a:solidFill>
                      <a:srgbClr val="00378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Email campaign with new advisors/firms every week </a:t>
                      </a:r>
                    </a:p>
                    <a:p>
                      <a:pPr marL="171450" indent="-1714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baseline="0" dirty="0"/>
                        <a:t>Engage any advisor that clicks through </a:t>
                      </a:r>
                      <a:endParaRPr lang="en-US" sz="105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4BEC71-248B-4B36-A728-BC4521A7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A70DD-F364-406C-9EBA-26A88A72EEF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5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Widescreen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How to Shorten the Sales Cycle </vt:lpstr>
      <vt:lpstr>Scheduling</vt:lpstr>
      <vt:lpstr>My 8-5 at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Shorten the Sales Cycle </dc:title>
  <dc:creator>Reed Sier</dc:creator>
  <cp:lastModifiedBy>Reed Sier</cp:lastModifiedBy>
  <cp:revision>1</cp:revision>
  <dcterms:created xsi:type="dcterms:W3CDTF">2023-01-23T21:54:05Z</dcterms:created>
  <dcterms:modified xsi:type="dcterms:W3CDTF">2023-01-23T21:55:22Z</dcterms:modified>
</cp:coreProperties>
</file>