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10"/>
  </p:notesMasterIdLst>
  <p:sldIdLst>
    <p:sldId id="257" r:id="rId2"/>
    <p:sldId id="279" r:id="rId3"/>
    <p:sldId id="284" r:id="rId4"/>
    <p:sldId id="281" r:id="rId5"/>
    <p:sldId id="286" r:id="rId6"/>
    <p:sldId id="287" r:id="rId7"/>
    <p:sldId id="288" r:id="rId8"/>
    <p:sldId id="28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Sarati" initials="RS" lastIdx="1" clrIdx="0">
    <p:extLst>
      <p:ext uri="{19B8F6BF-5375-455C-9EA6-DF929625EA0E}">
        <p15:presenceInfo xmlns:p15="http://schemas.microsoft.com/office/powerpoint/2012/main" userId="086302121a4df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 snapToGrid="0">
      <p:cViewPr>
        <p:scale>
          <a:sx n="150" d="100"/>
          <a:sy n="150" d="100"/>
        </p:scale>
        <p:origin x="108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49A5A-55C5-4DA2-A4B2-D2A57B641E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4C2F2C-22B1-4532-9A92-46BA472F42D1}">
      <dgm:prSet phldrT="[Text]" custT="1"/>
      <dgm:spPr/>
      <dgm:t>
        <a:bodyPr/>
        <a:lstStyle/>
        <a:p>
          <a:r>
            <a:rPr lang="it-IT" sz="1000" b="1" dirty="0"/>
            <a:t>Base </a:t>
          </a:r>
          <a:r>
            <a:rPr lang="it-IT" sz="1000" b="1" dirty="0" err="1"/>
            <a:t>Exception</a:t>
          </a:r>
          <a:endParaRPr lang="it-IT" sz="1000" b="1" dirty="0"/>
        </a:p>
      </dgm:t>
    </dgm:pt>
    <dgm:pt modelId="{A6263C72-9FEF-4062-8EFA-D1E174EE8385}" type="parTrans" cxnId="{B9B83BF5-EE12-46FD-BC7D-A82F798853C8}">
      <dgm:prSet/>
      <dgm:spPr/>
      <dgm:t>
        <a:bodyPr/>
        <a:lstStyle/>
        <a:p>
          <a:endParaRPr lang="it-IT" sz="2400"/>
        </a:p>
      </dgm:t>
    </dgm:pt>
    <dgm:pt modelId="{9EBC636B-046C-4051-8A30-91882317BEB4}" type="sibTrans" cxnId="{B9B83BF5-EE12-46FD-BC7D-A82F798853C8}">
      <dgm:prSet/>
      <dgm:spPr/>
      <dgm:t>
        <a:bodyPr/>
        <a:lstStyle/>
        <a:p>
          <a:endParaRPr lang="it-IT" sz="2400"/>
        </a:p>
      </dgm:t>
    </dgm:pt>
    <dgm:pt modelId="{B7B1432D-DD64-4A3D-8559-93A90658DEBD}">
      <dgm:prSet phldrT="[Text]" custT="1"/>
      <dgm:spPr/>
      <dgm:t>
        <a:bodyPr/>
        <a:lstStyle/>
        <a:p>
          <a:r>
            <a:rPr lang="it-IT" sz="1000" b="1" dirty="0" err="1"/>
            <a:t>Exception</a:t>
          </a:r>
          <a:endParaRPr lang="it-IT" sz="1000" b="1" dirty="0"/>
        </a:p>
      </dgm:t>
    </dgm:pt>
    <dgm:pt modelId="{9DDAF8AA-C616-4DED-8659-4B8FC5C74786}" type="parTrans" cxnId="{ED953ED3-433E-4D08-9561-0ECE5D94B48A}">
      <dgm:prSet/>
      <dgm:spPr/>
      <dgm:t>
        <a:bodyPr/>
        <a:lstStyle/>
        <a:p>
          <a:endParaRPr lang="it-IT" sz="2400"/>
        </a:p>
      </dgm:t>
    </dgm:pt>
    <dgm:pt modelId="{FC02C155-F060-4C88-A537-EBAA3C0F57DF}" type="sibTrans" cxnId="{ED953ED3-433E-4D08-9561-0ECE5D94B48A}">
      <dgm:prSet/>
      <dgm:spPr/>
      <dgm:t>
        <a:bodyPr/>
        <a:lstStyle/>
        <a:p>
          <a:endParaRPr lang="it-IT" sz="2400"/>
        </a:p>
      </dgm:t>
    </dgm:pt>
    <dgm:pt modelId="{DA9DC947-6D1C-4A10-A99D-6EA2DE83B55D}">
      <dgm:prSet phldrT="[Text]" custT="1"/>
      <dgm:spPr/>
      <dgm:t>
        <a:bodyPr/>
        <a:lstStyle/>
        <a:p>
          <a:r>
            <a:rPr lang="it-IT" sz="1000" dirty="0" err="1"/>
            <a:t>SystemExit</a:t>
          </a:r>
          <a:endParaRPr lang="it-IT" sz="1000" dirty="0"/>
        </a:p>
      </dgm:t>
    </dgm:pt>
    <dgm:pt modelId="{D87786DD-5162-4540-ADF7-C0FA550A2E09}" type="parTrans" cxnId="{86E7A278-F4DD-4270-9671-74B9B361BC3D}">
      <dgm:prSet/>
      <dgm:spPr/>
      <dgm:t>
        <a:bodyPr/>
        <a:lstStyle/>
        <a:p>
          <a:endParaRPr lang="it-IT" sz="2400"/>
        </a:p>
      </dgm:t>
    </dgm:pt>
    <dgm:pt modelId="{CA8254B0-2472-4284-BB09-D4A043D443CE}" type="sibTrans" cxnId="{86E7A278-F4DD-4270-9671-74B9B361BC3D}">
      <dgm:prSet/>
      <dgm:spPr/>
      <dgm:t>
        <a:bodyPr/>
        <a:lstStyle/>
        <a:p>
          <a:endParaRPr lang="it-IT" sz="2400"/>
        </a:p>
      </dgm:t>
    </dgm:pt>
    <dgm:pt modelId="{DC315321-AFB1-4B6B-8354-954BBEC4D119}">
      <dgm:prSet phldrT="[Text]" custT="1"/>
      <dgm:spPr/>
      <dgm:t>
        <a:bodyPr/>
        <a:lstStyle/>
        <a:p>
          <a:r>
            <a:rPr lang="it-IT" sz="1000" dirty="0" err="1"/>
            <a:t>GeneratorExit</a:t>
          </a:r>
          <a:endParaRPr lang="it-IT" sz="1000" dirty="0"/>
        </a:p>
      </dgm:t>
    </dgm:pt>
    <dgm:pt modelId="{B5B7B3F4-9B1E-4023-A7D8-A9B405AA04BD}" type="parTrans" cxnId="{746330F9-5A73-4ED0-9165-14DB4A1E85D1}">
      <dgm:prSet/>
      <dgm:spPr/>
      <dgm:t>
        <a:bodyPr/>
        <a:lstStyle/>
        <a:p>
          <a:endParaRPr lang="it-IT" sz="2400"/>
        </a:p>
      </dgm:t>
    </dgm:pt>
    <dgm:pt modelId="{3AA2B689-99E7-4AA4-AD76-D7B3F1495F49}" type="sibTrans" cxnId="{746330F9-5A73-4ED0-9165-14DB4A1E85D1}">
      <dgm:prSet/>
      <dgm:spPr/>
      <dgm:t>
        <a:bodyPr/>
        <a:lstStyle/>
        <a:p>
          <a:endParaRPr lang="it-IT" sz="2400"/>
        </a:p>
      </dgm:t>
    </dgm:pt>
    <dgm:pt modelId="{28779260-89E1-499B-9E0D-EE94FBCF0D27}">
      <dgm:prSet phldrT="[Text]" custT="1"/>
      <dgm:spPr/>
      <dgm:t>
        <a:bodyPr/>
        <a:lstStyle/>
        <a:p>
          <a:r>
            <a:rPr lang="it-IT" sz="1000" dirty="0" err="1"/>
            <a:t>KeyboardInterrupt</a:t>
          </a:r>
          <a:endParaRPr lang="it-IT" sz="1000" dirty="0"/>
        </a:p>
      </dgm:t>
    </dgm:pt>
    <dgm:pt modelId="{18D50215-436C-40AC-B7C6-3B91D4C42613}" type="parTrans" cxnId="{DEF0AAAA-2C19-4BC9-9CEB-3D9BADC06CF9}">
      <dgm:prSet/>
      <dgm:spPr/>
      <dgm:t>
        <a:bodyPr/>
        <a:lstStyle/>
        <a:p>
          <a:endParaRPr lang="it-IT" sz="2400"/>
        </a:p>
      </dgm:t>
    </dgm:pt>
    <dgm:pt modelId="{74B199B0-0EE3-4E2E-AA9D-ACE328F813AB}" type="sibTrans" cxnId="{DEF0AAAA-2C19-4BC9-9CEB-3D9BADC06CF9}">
      <dgm:prSet/>
      <dgm:spPr/>
      <dgm:t>
        <a:bodyPr/>
        <a:lstStyle/>
        <a:p>
          <a:endParaRPr lang="it-IT" sz="2400"/>
        </a:p>
      </dgm:t>
    </dgm:pt>
    <dgm:pt modelId="{FF15E0ED-1963-4BA8-8C23-0590848D1BBC}">
      <dgm:prSet phldrT="[Text]" custT="1"/>
      <dgm:spPr/>
      <dgm:t>
        <a:bodyPr/>
        <a:lstStyle/>
        <a:p>
          <a:r>
            <a:rPr lang="it-IT" sz="1000" dirty="0" err="1"/>
            <a:t>NameError</a:t>
          </a:r>
          <a:endParaRPr lang="it-IT" sz="1000" dirty="0"/>
        </a:p>
      </dgm:t>
    </dgm:pt>
    <dgm:pt modelId="{918DE108-0DCB-4E71-BBA2-0C489B26F713}" type="parTrans" cxnId="{1764033E-5F40-4526-B37F-B4E444C78BD1}">
      <dgm:prSet/>
      <dgm:spPr/>
      <dgm:t>
        <a:bodyPr/>
        <a:lstStyle/>
        <a:p>
          <a:endParaRPr lang="it-IT" sz="2400"/>
        </a:p>
      </dgm:t>
    </dgm:pt>
    <dgm:pt modelId="{8ED17903-55A8-45A7-B100-89D3D6D7D973}" type="sibTrans" cxnId="{1764033E-5F40-4526-B37F-B4E444C78BD1}">
      <dgm:prSet/>
      <dgm:spPr/>
      <dgm:t>
        <a:bodyPr/>
        <a:lstStyle/>
        <a:p>
          <a:endParaRPr lang="it-IT" sz="2400"/>
        </a:p>
      </dgm:t>
    </dgm:pt>
    <dgm:pt modelId="{AC8BC185-9A5D-469C-8716-32947BD003BB}">
      <dgm:prSet phldrT="[Text]" custT="1"/>
      <dgm:spPr/>
      <dgm:t>
        <a:bodyPr/>
        <a:lstStyle/>
        <a:p>
          <a:r>
            <a:rPr lang="it-IT" sz="1000" dirty="0" err="1"/>
            <a:t>LookupError</a:t>
          </a:r>
          <a:endParaRPr lang="it-IT" sz="1000" dirty="0"/>
        </a:p>
      </dgm:t>
    </dgm:pt>
    <dgm:pt modelId="{F4C784F3-D83A-474C-977A-D38ED732D931}" type="parTrans" cxnId="{978B31C3-8720-4C0F-BBFD-C2BB31410AF0}">
      <dgm:prSet/>
      <dgm:spPr/>
      <dgm:t>
        <a:bodyPr/>
        <a:lstStyle/>
        <a:p>
          <a:endParaRPr lang="it-IT" sz="2400"/>
        </a:p>
      </dgm:t>
    </dgm:pt>
    <dgm:pt modelId="{C2954074-16AD-4435-BEB8-75512BD7CA97}" type="sibTrans" cxnId="{978B31C3-8720-4C0F-BBFD-C2BB31410AF0}">
      <dgm:prSet/>
      <dgm:spPr/>
      <dgm:t>
        <a:bodyPr/>
        <a:lstStyle/>
        <a:p>
          <a:endParaRPr lang="it-IT" sz="2400"/>
        </a:p>
      </dgm:t>
    </dgm:pt>
    <dgm:pt modelId="{E521F499-5C40-4153-8CC3-5A576AEBA86F}">
      <dgm:prSet phldrT="[Text]" custT="1"/>
      <dgm:spPr/>
      <dgm:t>
        <a:bodyPr/>
        <a:lstStyle/>
        <a:p>
          <a:r>
            <a:rPr lang="it-IT" sz="1000" dirty="0" err="1"/>
            <a:t>TypeError</a:t>
          </a:r>
          <a:endParaRPr lang="it-IT" sz="1000" dirty="0"/>
        </a:p>
      </dgm:t>
    </dgm:pt>
    <dgm:pt modelId="{EB26B5B1-4EBD-4899-B97E-2110E184F39B}" type="parTrans" cxnId="{65A62E2E-45C6-4E08-AA65-A478C6692450}">
      <dgm:prSet/>
      <dgm:spPr/>
      <dgm:t>
        <a:bodyPr/>
        <a:lstStyle/>
        <a:p>
          <a:endParaRPr lang="it-IT" sz="2400"/>
        </a:p>
      </dgm:t>
    </dgm:pt>
    <dgm:pt modelId="{3E40346D-8F3B-44F0-8ECE-4445D7663F57}" type="sibTrans" cxnId="{65A62E2E-45C6-4E08-AA65-A478C6692450}">
      <dgm:prSet/>
      <dgm:spPr/>
      <dgm:t>
        <a:bodyPr/>
        <a:lstStyle/>
        <a:p>
          <a:endParaRPr lang="it-IT" sz="2400"/>
        </a:p>
      </dgm:t>
    </dgm:pt>
    <dgm:pt modelId="{6171409C-9BE7-48F6-B0A0-DB8C910C67EF}">
      <dgm:prSet phldrT="[Text]" custT="1"/>
      <dgm:spPr/>
      <dgm:t>
        <a:bodyPr/>
        <a:lstStyle/>
        <a:p>
          <a:r>
            <a:rPr lang="it-IT" sz="1000" b="1" dirty="0" err="1"/>
            <a:t>ZeroDivisionError</a:t>
          </a:r>
          <a:endParaRPr lang="it-IT" sz="1000" b="1" dirty="0"/>
        </a:p>
      </dgm:t>
    </dgm:pt>
    <dgm:pt modelId="{181EFC4F-8DE6-46BB-B88D-84E6D3C97CD1}" type="parTrans" cxnId="{1DDA5B92-D1D5-410E-896B-A4D71C8C8CF2}">
      <dgm:prSet/>
      <dgm:spPr/>
      <dgm:t>
        <a:bodyPr/>
        <a:lstStyle/>
        <a:p>
          <a:endParaRPr lang="it-IT" sz="2400"/>
        </a:p>
      </dgm:t>
    </dgm:pt>
    <dgm:pt modelId="{95B170EE-2058-48E0-BBBA-47A921100C1F}" type="sibTrans" cxnId="{1DDA5B92-D1D5-410E-896B-A4D71C8C8CF2}">
      <dgm:prSet/>
      <dgm:spPr/>
      <dgm:t>
        <a:bodyPr/>
        <a:lstStyle/>
        <a:p>
          <a:endParaRPr lang="it-IT" sz="2400"/>
        </a:p>
      </dgm:t>
    </dgm:pt>
    <dgm:pt modelId="{751EEA38-F026-44C5-BB12-464B61099E68}">
      <dgm:prSet phldrT="[Text]" custT="1"/>
      <dgm:spPr/>
      <dgm:t>
        <a:bodyPr/>
        <a:lstStyle/>
        <a:p>
          <a:r>
            <a:rPr lang="it-IT" sz="1000" dirty="0" err="1"/>
            <a:t>OverflowError</a:t>
          </a:r>
          <a:endParaRPr lang="it-IT" sz="1000" dirty="0"/>
        </a:p>
      </dgm:t>
    </dgm:pt>
    <dgm:pt modelId="{17D621AE-A3C6-4930-ADDD-9ECA7F49B36D}" type="parTrans" cxnId="{A7CD08FD-93D1-4F0B-A4A6-DE02933FDAAC}">
      <dgm:prSet/>
      <dgm:spPr/>
      <dgm:t>
        <a:bodyPr/>
        <a:lstStyle/>
        <a:p>
          <a:endParaRPr lang="it-IT" sz="2400"/>
        </a:p>
      </dgm:t>
    </dgm:pt>
    <dgm:pt modelId="{8F823825-01FF-4648-876A-80BF6F379CD9}" type="sibTrans" cxnId="{A7CD08FD-93D1-4F0B-A4A6-DE02933FDAAC}">
      <dgm:prSet/>
      <dgm:spPr/>
      <dgm:t>
        <a:bodyPr/>
        <a:lstStyle/>
        <a:p>
          <a:endParaRPr lang="it-IT" sz="2400"/>
        </a:p>
      </dgm:t>
    </dgm:pt>
    <dgm:pt modelId="{CD1549EA-A1F7-41B0-8B0E-2401E076E737}">
      <dgm:prSet phldrT="[Text]" custT="1"/>
      <dgm:spPr/>
      <dgm:t>
        <a:bodyPr/>
        <a:lstStyle/>
        <a:p>
          <a:r>
            <a:rPr lang="it-IT" sz="1000" dirty="0" err="1"/>
            <a:t>FloatingPointError</a:t>
          </a:r>
          <a:endParaRPr lang="it-IT" sz="1000" dirty="0"/>
        </a:p>
      </dgm:t>
    </dgm:pt>
    <dgm:pt modelId="{157D5E6F-6158-4AEB-96C0-53A268EF35A7}" type="parTrans" cxnId="{4B43944F-DB21-44E0-A535-8FABD8BA69F4}">
      <dgm:prSet/>
      <dgm:spPr/>
      <dgm:t>
        <a:bodyPr/>
        <a:lstStyle/>
        <a:p>
          <a:endParaRPr lang="it-IT" sz="2400"/>
        </a:p>
      </dgm:t>
    </dgm:pt>
    <dgm:pt modelId="{B8B939DD-ED4E-45B6-8355-92B5D0DD3F61}" type="sibTrans" cxnId="{4B43944F-DB21-44E0-A535-8FABD8BA69F4}">
      <dgm:prSet/>
      <dgm:spPr/>
      <dgm:t>
        <a:bodyPr/>
        <a:lstStyle/>
        <a:p>
          <a:endParaRPr lang="it-IT" sz="2400"/>
        </a:p>
      </dgm:t>
    </dgm:pt>
    <dgm:pt modelId="{F809FB11-5453-4D5C-A802-197215F53298}">
      <dgm:prSet phldrT="[Text]" custT="1"/>
      <dgm:spPr/>
      <dgm:t>
        <a:bodyPr/>
        <a:lstStyle/>
        <a:p>
          <a:r>
            <a:rPr lang="it-IT" sz="1000" dirty="0"/>
            <a:t>…</a:t>
          </a:r>
        </a:p>
      </dgm:t>
    </dgm:pt>
    <dgm:pt modelId="{CABBE0CA-020A-4801-A26F-7D66AC617BDE}" type="parTrans" cxnId="{7C7FB492-AE64-4319-A1F0-6DF1033CC6B7}">
      <dgm:prSet/>
      <dgm:spPr/>
      <dgm:t>
        <a:bodyPr/>
        <a:lstStyle/>
        <a:p>
          <a:endParaRPr lang="it-IT" sz="2400"/>
        </a:p>
      </dgm:t>
    </dgm:pt>
    <dgm:pt modelId="{6FABEEEB-20E4-48C6-BF3E-99F5B965FB4D}" type="sibTrans" cxnId="{7C7FB492-AE64-4319-A1F0-6DF1033CC6B7}">
      <dgm:prSet/>
      <dgm:spPr/>
      <dgm:t>
        <a:bodyPr/>
        <a:lstStyle/>
        <a:p>
          <a:endParaRPr lang="it-IT" sz="2400"/>
        </a:p>
      </dgm:t>
    </dgm:pt>
    <dgm:pt modelId="{E38047B4-9179-43E3-AEF8-45021CBB02B3}">
      <dgm:prSet phldrT="[Text]" custT="1"/>
      <dgm:spPr/>
      <dgm:t>
        <a:bodyPr/>
        <a:lstStyle/>
        <a:p>
          <a:r>
            <a:rPr lang="it-IT" sz="1000" dirty="0"/>
            <a:t>…</a:t>
          </a:r>
        </a:p>
      </dgm:t>
    </dgm:pt>
    <dgm:pt modelId="{4F27D89C-7291-4342-8853-306549D8D093}" type="parTrans" cxnId="{D0A46F57-C1F7-4F2C-9540-59B68A465475}">
      <dgm:prSet/>
      <dgm:spPr/>
      <dgm:t>
        <a:bodyPr/>
        <a:lstStyle/>
        <a:p>
          <a:endParaRPr lang="it-IT" sz="2400"/>
        </a:p>
      </dgm:t>
    </dgm:pt>
    <dgm:pt modelId="{FCBFCEAB-C8A9-4318-95C1-6249334C26AA}" type="sibTrans" cxnId="{D0A46F57-C1F7-4F2C-9540-59B68A465475}">
      <dgm:prSet/>
      <dgm:spPr/>
      <dgm:t>
        <a:bodyPr/>
        <a:lstStyle/>
        <a:p>
          <a:endParaRPr lang="it-IT" sz="2400"/>
        </a:p>
      </dgm:t>
    </dgm:pt>
    <dgm:pt modelId="{74631CAA-06B4-43D0-8EC1-72FA072E9DFF}">
      <dgm:prSet phldrT="[Text]" custT="1"/>
      <dgm:spPr/>
      <dgm:t>
        <a:bodyPr/>
        <a:lstStyle/>
        <a:p>
          <a:r>
            <a:rPr lang="it-IT" sz="1000" dirty="0"/>
            <a:t>…</a:t>
          </a:r>
        </a:p>
      </dgm:t>
    </dgm:pt>
    <dgm:pt modelId="{1B229BF5-6FBC-4EC2-A76B-9AF3E3C4D18E}" type="parTrans" cxnId="{7FB2148E-ECA4-4983-93E0-B7ACB2E58DD0}">
      <dgm:prSet/>
      <dgm:spPr/>
      <dgm:t>
        <a:bodyPr/>
        <a:lstStyle/>
        <a:p>
          <a:endParaRPr lang="it-IT" sz="2400"/>
        </a:p>
      </dgm:t>
    </dgm:pt>
    <dgm:pt modelId="{DE996664-1C94-4E94-AFE9-569C75F91A06}" type="sibTrans" cxnId="{7FB2148E-ECA4-4983-93E0-B7ACB2E58DD0}">
      <dgm:prSet/>
      <dgm:spPr/>
      <dgm:t>
        <a:bodyPr/>
        <a:lstStyle/>
        <a:p>
          <a:endParaRPr lang="it-IT" sz="2400"/>
        </a:p>
      </dgm:t>
    </dgm:pt>
    <dgm:pt modelId="{753E8601-E993-4F6F-B949-EF7FCFC4487B}">
      <dgm:prSet phldrT="[Text]" custT="1"/>
      <dgm:spPr/>
      <dgm:t>
        <a:bodyPr/>
        <a:lstStyle/>
        <a:p>
          <a:r>
            <a:rPr lang="it-IT" sz="1000" dirty="0" err="1"/>
            <a:t>Attribute</a:t>
          </a:r>
          <a:r>
            <a:rPr lang="it-IT" sz="1000" dirty="0"/>
            <a:t> </a:t>
          </a:r>
          <a:r>
            <a:rPr lang="it-IT" sz="1000" dirty="0" err="1"/>
            <a:t>Error</a:t>
          </a:r>
          <a:endParaRPr lang="it-IT" sz="1000" dirty="0"/>
        </a:p>
      </dgm:t>
    </dgm:pt>
    <dgm:pt modelId="{ECA963BC-E5BE-45DF-A553-70B89748759C}" type="parTrans" cxnId="{0291AF64-81E1-4B80-BC56-FBF87914B34D}">
      <dgm:prSet/>
      <dgm:spPr/>
      <dgm:t>
        <a:bodyPr/>
        <a:lstStyle/>
        <a:p>
          <a:endParaRPr lang="it-IT" sz="2400"/>
        </a:p>
      </dgm:t>
    </dgm:pt>
    <dgm:pt modelId="{CCBA5E49-B436-413A-BA6C-C221B50C1C56}" type="sibTrans" cxnId="{0291AF64-81E1-4B80-BC56-FBF87914B34D}">
      <dgm:prSet/>
      <dgm:spPr/>
      <dgm:t>
        <a:bodyPr/>
        <a:lstStyle/>
        <a:p>
          <a:endParaRPr lang="it-IT" sz="2400"/>
        </a:p>
      </dgm:t>
    </dgm:pt>
    <dgm:pt modelId="{E8120037-10E3-4950-966E-F2F95BEA8C31}">
      <dgm:prSet phldrT="[Text]" custT="1"/>
      <dgm:spPr/>
      <dgm:t>
        <a:bodyPr/>
        <a:lstStyle/>
        <a:p>
          <a:r>
            <a:rPr lang="it-IT" sz="1000" b="1" dirty="0" err="1"/>
            <a:t>AritmeticError</a:t>
          </a:r>
          <a:endParaRPr lang="it-IT" sz="1000" b="1" dirty="0"/>
        </a:p>
      </dgm:t>
    </dgm:pt>
    <dgm:pt modelId="{CA18B318-3293-4D5B-9C7B-3E7E7E2D0B89}" type="parTrans" cxnId="{10BAFAB0-3764-4645-B74B-57F6DE39FB03}">
      <dgm:prSet/>
      <dgm:spPr/>
      <dgm:t>
        <a:bodyPr/>
        <a:lstStyle/>
        <a:p>
          <a:endParaRPr lang="it-IT" sz="2400"/>
        </a:p>
      </dgm:t>
    </dgm:pt>
    <dgm:pt modelId="{2D960E72-54DF-4C11-867C-F4DB4383B9CD}" type="sibTrans" cxnId="{10BAFAB0-3764-4645-B74B-57F6DE39FB03}">
      <dgm:prSet/>
      <dgm:spPr/>
      <dgm:t>
        <a:bodyPr/>
        <a:lstStyle/>
        <a:p>
          <a:endParaRPr lang="it-IT" sz="2400"/>
        </a:p>
      </dgm:t>
    </dgm:pt>
    <dgm:pt modelId="{1CC1639D-596B-4E21-91A4-A2DE18843069}" type="pres">
      <dgm:prSet presAssocID="{94249A5A-55C5-4DA2-A4B2-D2A57B641E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17C043-84AA-49E2-8D7B-32F694D4A0E9}" type="pres">
      <dgm:prSet presAssocID="{5C4C2F2C-22B1-4532-9A92-46BA472F42D1}" presName="hierRoot1" presStyleCnt="0"/>
      <dgm:spPr/>
    </dgm:pt>
    <dgm:pt modelId="{B18FCF2A-0BF1-4441-8D9B-3FACAE67BD88}" type="pres">
      <dgm:prSet presAssocID="{5C4C2F2C-22B1-4532-9A92-46BA472F42D1}" presName="composite" presStyleCnt="0"/>
      <dgm:spPr/>
    </dgm:pt>
    <dgm:pt modelId="{3D429495-F2CA-4B2D-B1B2-84018F8B3BC0}" type="pres">
      <dgm:prSet presAssocID="{5C4C2F2C-22B1-4532-9A92-46BA472F42D1}" presName="background" presStyleLbl="node0" presStyleIdx="0" presStyleCnt="1"/>
      <dgm:spPr/>
    </dgm:pt>
    <dgm:pt modelId="{D3B8B8D7-93EF-4523-8746-02F8EE288414}" type="pres">
      <dgm:prSet presAssocID="{5C4C2F2C-22B1-4532-9A92-46BA472F42D1}" presName="text" presStyleLbl="fgAcc0" presStyleIdx="0" presStyleCnt="1">
        <dgm:presLayoutVars>
          <dgm:chPref val="3"/>
        </dgm:presLayoutVars>
      </dgm:prSet>
      <dgm:spPr/>
    </dgm:pt>
    <dgm:pt modelId="{01B48B8B-B62D-48A7-9DA4-2B41C17776BC}" type="pres">
      <dgm:prSet presAssocID="{5C4C2F2C-22B1-4532-9A92-46BA472F42D1}" presName="hierChild2" presStyleCnt="0"/>
      <dgm:spPr/>
    </dgm:pt>
    <dgm:pt modelId="{1BACB976-2243-4282-B3A4-38D2794236A5}" type="pres">
      <dgm:prSet presAssocID="{9DDAF8AA-C616-4DED-8659-4B8FC5C74786}" presName="Name10" presStyleLbl="parChTrans1D2" presStyleIdx="0" presStyleCnt="5"/>
      <dgm:spPr/>
    </dgm:pt>
    <dgm:pt modelId="{47692324-4F10-43F8-A857-AD502C6833DD}" type="pres">
      <dgm:prSet presAssocID="{B7B1432D-DD64-4A3D-8559-93A90658DEBD}" presName="hierRoot2" presStyleCnt="0"/>
      <dgm:spPr/>
    </dgm:pt>
    <dgm:pt modelId="{C27F99B9-2424-419B-851E-320CD81878BE}" type="pres">
      <dgm:prSet presAssocID="{B7B1432D-DD64-4A3D-8559-93A90658DEBD}" presName="composite2" presStyleCnt="0"/>
      <dgm:spPr/>
    </dgm:pt>
    <dgm:pt modelId="{5890D10B-91D8-4A6F-9D27-AB62CB101D48}" type="pres">
      <dgm:prSet presAssocID="{B7B1432D-DD64-4A3D-8559-93A90658DEBD}" presName="background2" presStyleLbl="node2" presStyleIdx="0" presStyleCnt="5"/>
      <dgm:spPr/>
    </dgm:pt>
    <dgm:pt modelId="{A21F4701-6E55-4ED4-B48D-E541987DBA60}" type="pres">
      <dgm:prSet presAssocID="{B7B1432D-DD64-4A3D-8559-93A90658DEBD}" presName="text2" presStyleLbl="fgAcc2" presStyleIdx="0" presStyleCnt="5">
        <dgm:presLayoutVars>
          <dgm:chPref val="3"/>
        </dgm:presLayoutVars>
      </dgm:prSet>
      <dgm:spPr/>
    </dgm:pt>
    <dgm:pt modelId="{425AF38C-D643-4BE6-A9B5-731F023B12B5}" type="pres">
      <dgm:prSet presAssocID="{B7B1432D-DD64-4A3D-8559-93A90658DEBD}" presName="hierChild3" presStyleCnt="0"/>
      <dgm:spPr/>
    </dgm:pt>
    <dgm:pt modelId="{10FC25EA-B03D-49E6-BB48-D86862D8A19D}" type="pres">
      <dgm:prSet presAssocID="{918DE108-0DCB-4E71-BBA2-0C489B26F713}" presName="Name17" presStyleLbl="parChTrans1D3" presStyleIdx="0" presStyleCnt="6"/>
      <dgm:spPr/>
    </dgm:pt>
    <dgm:pt modelId="{63F4E153-7704-49BB-A854-8CABEDA70025}" type="pres">
      <dgm:prSet presAssocID="{FF15E0ED-1963-4BA8-8C23-0590848D1BBC}" presName="hierRoot3" presStyleCnt="0"/>
      <dgm:spPr/>
    </dgm:pt>
    <dgm:pt modelId="{EA833A0E-3DFE-40F1-B0C6-F65FF3947F42}" type="pres">
      <dgm:prSet presAssocID="{FF15E0ED-1963-4BA8-8C23-0590848D1BBC}" presName="composite3" presStyleCnt="0"/>
      <dgm:spPr/>
    </dgm:pt>
    <dgm:pt modelId="{27E246AB-B4E0-47B8-B0B9-D105B1CEB43A}" type="pres">
      <dgm:prSet presAssocID="{FF15E0ED-1963-4BA8-8C23-0590848D1BBC}" presName="background3" presStyleLbl="node3" presStyleIdx="0" presStyleCnt="6"/>
      <dgm:spPr/>
    </dgm:pt>
    <dgm:pt modelId="{2B661A75-056B-44BC-B795-AF2E183DE90C}" type="pres">
      <dgm:prSet presAssocID="{FF15E0ED-1963-4BA8-8C23-0590848D1BBC}" presName="text3" presStyleLbl="fgAcc3" presStyleIdx="0" presStyleCnt="6">
        <dgm:presLayoutVars>
          <dgm:chPref val="3"/>
        </dgm:presLayoutVars>
      </dgm:prSet>
      <dgm:spPr/>
    </dgm:pt>
    <dgm:pt modelId="{9333AE5D-8B67-4A21-B07F-43C1C1A2D37F}" type="pres">
      <dgm:prSet presAssocID="{FF15E0ED-1963-4BA8-8C23-0590848D1BBC}" presName="hierChild4" presStyleCnt="0"/>
      <dgm:spPr/>
    </dgm:pt>
    <dgm:pt modelId="{7BD573B1-F977-4907-8DC5-C97F23C594A6}" type="pres">
      <dgm:prSet presAssocID="{ECA963BC-E5BE-45DF-A553-70B89748759C}" presName="Name17" presStyleLbl="parChTrans1D3" presStyleIdx="1" presStyleCnt="6"/>
      <dgm:spPr/>
    </dgm:pt>
    <dgm:pt modelId="{A3E89586-91B0-4438-A068-825ACFE1A0D8}" type="pres">
      <dgm:prSet presAssocID="{753E8601-E993-4F6F-B949-EF7FCFC4487B}" presName="hierRoot3" presStyleCnt="0"/>
      <dgm:spPr/>
    </dgm:pt>
    <dgm:pt modelId="{FF819229-F9BF-46FD-BFEC-316350793CF5}" type="pres">
      <dgm:prSet presAssocID="{753E8601-E993-4F6F-B949-EF7FCFC4487B}" presName="composite3" presStyleCnt="0"/>
      <dgm:spPr/>
    </dgm:pt>
    <dgm:pt modelId="{9762EA4A-B651-4F6F-BEF9-9E16E7D39124}" type="pres">
      <dgm:prSet presAssocID="{753E8601-E993-4F6F-B949-EF7FCFC4487B}" presName="background3" presStyleLbl="node3" presStyleIdx="1" presStyleCnt="6"/>
      <dgm:spPr/>
    </dgm:pt>
    <dgm:pt modelId="{04B36D33-068C-4BA7-BADD-5B96DE486B2F}" type="pres">
      <dgm:prSet presAssocID="{753E8601-E993-4F6F-B949-EF7FCFC4487B}" presName="text3" presStyleLbl="fgAcc3" presStyleIdx="1" presStyleCnt="6">
        <dgm:presLayoutVars>
          <dgm:chPref val="3"/>
        </dgm:presLayoutVars>
      </dgm:prSet>
      <dgm:spPr/>
    </dgm:pt>
    <dgm:pt modelId="{63DF258D-A6F9-4926-B2D8-E8CA790E898B}" type="pres">
      <dgm:prSet presAssocID="{753E8601-E993-4F6F-B949-EF7FCFC4487B}" presName="hierChild4" presStyleCnt="0"/>
      <dgm:spPr/>
    </dgm:pt>
    <dgm:pt modelId="{F71F49C9-E224-4156-8AA1-C15B34BBD1CD}" type="pres">
      <dgm:prSet presAssocID="{CA18B318-3293-4D5B-9C7B-3E7E7E2D0B89}" presName="Name17" presStyleLbl="parChTrans1D3" presStyleIdx="2" presStyleCnt="6"/>
      <dgm:spPr/>
    </dgm:pt>
    <dgm:pt modelId="{8DBB49EE-4386-4AD4-BB90-1AB7CEA19AB5}" type="pres">
      <dgm:prSet presAssocID="{E8120037-10E3-4950-966E-F2F95BEA8C31}" presName="hierRoot3" presStyleCnt="0"/>
      <dgm:spPr/>
    </dgm:pt>
    <dgm:pt modelId="{2AA315C7-B256-4FC4-8674-AEE565AB9269}" type="pres">
      <dgm:prSet presAssocID="{E8120037-10E3-4950-966E-F2F95BEA8C31}" presName="composite3" presStyleCnt="0"/>
      <dgm:spPr/>
    </dgm:pt>
    <dgm:pt modelId="{FA69CC44-E7C3-4449-A98C-4466FD6344DC}" type="pres">
      <dgm:prSet presAssocID="{E8120037-10E3-4950-966E-F2F95BEA8C31}" presName="background3" presStyleLbl="node3" presStyleIdx="2" presStyleCnt="6"/>
      <dgm:spPr/>
    </dgm:pt>
    <dgm:pt modelId="{82550476-0791-497D-8D24-918DEF6B2A7C}" type="pres">
      <dgm:prSet presAssocID="{E8120037-10E3-4950-966E-F2F95BEA8C31}" presName="text3" presStyleLbl="fgAcc3" presStyleIdx="2" presStyleCnt="6">
        <dgm:presLayoutVars>
          <dgm:chPref val="3"/>
        </dgm:presLayoutVars>
      </dgm:prSet>
      <dgm:spPr/>
    </dgm:pt>
    <dgm:pt modelId="{1C1D999F-D0B7-431C-8664-60065E9E539F}" type="pres">
      <dgm:prSet presAssocID="{E8120037-10E3-4950-966E-F2F95BEA8C31}" presName="hierChild4" presStyleCnt="0"/>
      <dgm:spPr/>
    </dgm:pt>
    <dgm:pt modelId="{8593ED2E-7435-426A-863E-08C2F2BEDB62}" type="pres">
      <dgm:prSet presAssocID="{181EFC4F-8DE6-46BB-B88D-84E6D3C97CD1}" presName="Name23" presStyleLbl="parChTrans1D4" presStyleIdx="0" presStyleCnt="4"/>
      <dgm:spPr/>
    </dgm:pt>
    <dgm:pt modelId="{EE55FB33-FD34-4386-944A-61F0C69174A8}" type="pres">
      <dgm:prSet presAssocID="{6171409C-9BE7-48F6-B0A0-DB8C910C67EF}" presName="hierRoot4" presStyleCnt="0"/>
      <dgm:spPr/>
    </dgm:pt>
    <dgm:pt modelId="{8E053300-42FD-4043-8A99-5C9D1A4C1F16}" type="pres">
      <dgm:prSet presAssocID="{6171409C-9BE7-48F6-B0A0-DB8C910C67EF}" presName="composite4" presStyleCnt="0"/>
      <dgm:spPr/>
    </dgm:pt>
    <dgm:pt modelId="{76305146-F1A4-41DC-A187-1D35778AABF4}" type="pres">
      <dgm:prSet presAssocID="{6171409C-9BE7-48F6-B0A0-DB8C910C67EF}" presName="background4" presStyleLbl="node4" presStyleIdx="0" presStyleCnt="4"/>
      <dgm:spPr/>
    </dgm:pt>
    <dgm:pt modelId="{8C3C75DF-FF8C-41AE-B6A3-A277DC949DE3}" type="pres">
      <dgm:prSet presAssocID="{6171409C-9BE7-48F6-B0A0-DB8C910C67EF}" presName="text4" presStyleLbl="fgAcc4" presStyleIdx="0" presStyleCnt="4">
        <dgm:presLayoutVars>
          <dgm:chPref val="3"/>
        </dgm:presLayoutVars>
      </dgm:prSet>
      <dgm:spPr/>
    </dgm:pt>
    <dgm:pt modelId="{100EF53A-9C37-461C-B0E9-A1487E0B84AD}" type="pres">
      <dgm:prSet presAssocID="{6171409C-9BE7-48F6-B0A0-DB8C910C67EF}" presName="hierChild5" presStyleCnt="0"/>
      <dgm:spPr/>
    </dgm:pt>
    <dgm:pt modelId="{A7AA0724-DC0D-46F7-97AD-2B747A59AA9D}" type="pres">
      <dgm:prSet presAssocID="{17D621AE-A3C6-4930-ADDD-9ECA7F49B36D}" presName="Name23" presStyleLbl="parChTrans1D4" presStyleIdx="1" presStyleCnt="4"/>
      <dgm:spPr/>
    </dgm:pt>
    <dgm:pt modelId="{5B54A362-01B0-481F-B95B-09A77B7B52CC}" type="pres">
      <dgm:prSet presAssocID="{751EEA38-F026-44C5-BB12-464B61099E68}" presName="hierRoot4" presStyleCnt="0"/>
      <dgm:spPr/>
    </dgm:pt>
    <dgm:pt modelId="{CDEBCF97-CF9A-4ECA-B5C8-1416B5C85ACE}" type="pres">
      <dgm:prSet presAssocID="{751EEA38-F026-44C5-BB12-464B61099E68}" presName="composite4" presStyleCnt="0"/>
      <dgm:spPr/>
    </dgm:pt>
    <dgm:pt modelId="{F9F77A40-05A6-43B6-8305-AF4A26380838}" type="pres">
      <dgm:prSet presAssocID="{751EEA38-F026-44C5-BB12-464B61099E68}" presName="background4" presStyleLbl="node4" presStyleIdx="1" presStyleCnt="4"/>
      <dgm:spPr/>
    </dgm:pt>
    <dgm:pt modelId="{563A433A-F7B0-46B3-8C4D-AAD7C8694756}" type="pres">
      <dgm:prSet presAssocID="{751EEA38-F026-44C5-BB12-464B61099E68}" presName="text4" presStyleLbl="fgAcc4" presStyleIdx="1" presStyleCnt="4">
        <dgm:presLayoutVars>
          <dgm:chPref val="3"/>
        </dgm:presLayoutVars>
      </dgm:prSet>
      <dgm:spPr/>
    </dgm:pt>
    <dgm:pt modelId="{AAD92290-1839-40B4-8B26-371A7E978566}" type="pres">
      <dgm:prSet presAssocID="{751EEA38-F026-44C5-BB12-464B61099E68}" presName="hierChild5" presStyleCnt="0"/>
      <dgm:spPr/>
    </dgm:pt>
    <dgm:pt modelId="{D8E2D76E-CE8A-4DD0-9584-D113EC43AD24}" type="pres">
      <dgm:prSet presAssocID="{157D5E6F-6158-4AEB-96C0-53A268EF35A7}" presName="Name23" presStyleLbl="parChTrans1D4" presStyleIdx="2" presStyleCnt="4"/>
      <dgm:spPr/>
    </dgm:pt>
    <dgm:pt modelId="{F275C657-BE6A-4DBC-ADAF-2940B3454D33}" type="pres">
      <dgm:prSet presAssocID="{CD1549EA-A1F7-41B0-8B0E-2401E076E737}" presName="hierRoot4" presStyleCnt="0"/>
      <dgm:spPr/>
    </dgm:pt>
    <dgm:pt modelId="{46AC7325-EC76-4499-86FB-4849CE3E603D}" type="pres">
      <dgm:prSet presAssocID="{CD1549EA-A1F7-41B0-8B0E-2401E076E737}" presName="composite4" presStyleCnt="0"/>
      <dgm:spPr/>
    </dgm:pt>
    <dgm:pt modelId="{081A35D4-13D2-4BFA-9CE7-85EC39FB6783}" type="pres">
      <dgm:prSet presAssocID="{CD1549EA-A1F7-41B0-8B0E-2401E076E737}" presName="background4" presStyleLbl="node4" presStyleIdx="2" presStyleCnt="4"/>
      <dgm:spPr/>
    </dgm:pt>
    <dgm:pt modelId="{3BBED8A1-6A41-462A-B3F8-40A9E2ACBDD3}" type="pres">
      <dgm:prSet presAssocID="{CD1549EA-A1F7-41B0-8B0E-2401E076E737}" presName="text4" presStyleLbl="fgAcc4" presStyleIdx="2" presStyleCnt="4">
        <dgm:presLayoutVars>
          <dgm:chPref val="3"/>
        </dgm:presLayoutVars>
      </dgm:prSet>
      <dgm:spPr/>
    </dgm:pt>
    <dgm:pt modelId="{0BA29BDC-783B-4B9B-B42D-2641922684AE}" type="pres">
      <dgm:prSet presAssocID="{CD1549EA-A1F7-41B0-8B0E-2401E076E737}" presName="hierChild5" presStyleCnt="0"/>
      <dgm:spPr/>
    </dgm:pt>
    <dgm:pt modelId="{155D1999-347A-43C3-A9DE-4FE4CFB66D9A}" type="pres">
      <dgm:prSet presAssocID="{1B229BF5-6FBC-4EC2-A76B-9AF3E3C4D18E}" presName="Name23" presStyleLbl="parChTrans1D4" presStyleIdx="3" presStyleCnt="4"/>
      <dgm:spPr/>
    </dgm:pt>
    <dgm:pt modelId="{BE6234B9-70B9-413F-82AD-1DF403184B6F}" type="pres">
      <dgm:prSet presAssocID="{74631CAA-06B4-43D0-8EC1-72FA072E9DFF}" presName="hierRoot4" presStyleCnt="0"/>
      <dgm:spPr/>
    </dgm:pt>
    <dgm:pt modelId="{62869FBA-3167-4DCC-8B42-1E2B61BA865B}" type="pres">
      <dgm:prSet presAssocID="{74631CAA-06B4-43D0-8EC1-72FA072E9DFF}" presName="composite4" presStyleCnt="0"/>
      <dgm:spPr/>
    </dgm:pt>
    <dgm:pt modelId="{EDC4F409-0582-4E8A-9F7F-319F81AD4D41}" type="pres">
      <dgm:prSet presAssocID="{74631CAA-06B4-43D0-8EC1-72FA072E9DFF}" presName="background4" presStyleLbl="node4" presStyleIdx="3" presStyleCnt="4"/>
      <dgm:spPr/>
    </dgm:pt>
    <dgm:pt modelId="{DA5509F6-703A-4620-9BAF-17A68DA5BC28}" type="pres">
      <dgm:prSet presAssocID="{74631CAA-06B4-43D0-8EC1-72FA072E9DFF}" presName="text4" presStyleLbl="fgAcc4" presStyleIdx="3" presStyleCnt="4">
        <dgm:presLayoutVars>
          <dgm:chPref val="3"/>
        </dgm:presLayoutVars>
      </dgm:prSet>
      <dgm:spPr/>
    </dgm:pt>
    <dgm:pt modelId="{0B08D9CA-8DDF-4732-8EC4-0E4D9A4E9EB5}" type="pres">
      <dgm:prSet presAssocID="{74631CAA-06B4-43D0-8EC1-72FA072E9DFF}" presName="hierChild5" presStyleCnt="0"/>
      <dgm:spPr/>
    </dgm:pt>
    <dgm:pt modelId="{0DD0BFB1-AD08-4511-89A5-AFB5D62DA8CC}" type="pres">
      <dgm:prSet presAssocID="{F4C784F3-D83A-474C-977A-D38ED732D931}" presName="Name17" presStyleLbl="parChTrans1D3" presStyleIdx="3" presStyleCnt="6"/>
      <dgm:spPr/>
    </dgm:pt>
    <dgm:pt modelId="{411E2064-A50E-4BDB-A9AB-6BDD199A30C8}" type="pres">
      <dgm:prSet presAssocID="{AC8BC185-9A5D-469C-8716-32947BD003BB}" presName="hierRoot3" presStyleCnt="0"/>
      <dgm:spPr/>
    </dgm:pt>
    <dgm:pt modelId="{50BE35D5-FEE6-494B-BF57-CBD02A41D65B}" type="pres">
      <dgm:prSet presAssocID="{AC8BC185-9A5D-469C-8716-32947BD003BB}" presName="composite3" presStyleCnt="0"/>
      <dgm:spPr/>
    </dgm:pt>
    <dgm:pt modelId="{93F0C206-7E3A-47D1-A168-4A653C4A91DF}" type="pres">
      <dgm:prSet presAssocID="{AC8BC185-9A5D-469C-8716-32947BD003BB}" presName="background3" presStyleLbl="node3" presStyleIdx="3" presStyleCnt="6"/>
      <dgm:spPr/>
    </dgm:pt>
    <dgm:pt modelId="{381A9E53-9C82-427F-8699-BCA30CFFB73B}" type="pres">
      <dgm:prSet presAssocID="{AC8BC185-9A5D-469C-8716-32947BD003BB}" presName="text3" presStyleLbl="fgAcc3" presStyleIdx="3" presStyleCnt="6">
        <dgm:presLayoutVars>
          <dgm:chPref val="3"/>
        </dgm:presLayoutVars>
      </dgm:prSet>
      <dgm:spPr/>
    </dgm:pt>
    <dgm:pt modelId="{EA8E1514-7A8D-44CD-905F-F23076D9CF63}" type="pres">
      <dgm:prSet presAssocID="{AC8BC185-9A5D-469C-8716-32947BD003BB}" presName="hierChild4" presStyleCnt="0"/>
      <dgm:spPr/>
    </dgm:pt>
    <dgm:pt modelId="{BF587ED2-68BB-464E-B0D1-8ED7952FB123}" type="pres">
      <dgm:prSet presAssocID="{EB26B5B1-4EBD-4899-B97E-2110E184F39B}" presName="Name17" presStyleLbl="parChTrans1D3" presStyleIdx="4" presStyleCnt="6"/>
      <dgm:spPr/>
    </dgm:pt>
    <dgm:pt modelId="{3698B35E-596F-418D-B723-2B3BD1C450EF}" type="pres">
      <dgm:prSet presAssocID="{E521F499-5C40-4153-8CC3-5A576AEBA86F}" presName="hierRoot3" presStyleCnt="0"/>
      <dgm:spPr/>
    </dgm:pt>
    <dgm:pt modelId="{F0E5E269-544C-4C22-85A8-3DFD9B6C645D}" type="pres">
      <dgm:prSet presAssocID="{E521F499-5C40-4153-8CC3-5A576AEBA86F}" presName="composite3" presStyleCnt="0"/>
      <dgm:spPr/>
    </dgm:pt>
    <dgm:pt modelId="{725171FB-356B-4D90-A4D7-98DA98FFB97A}" type="pres">
      <dgm:prSet presAssocID="{E521F499-5C40-4153-8CC3-5A576AEBA86F}" presName="background3" presStyleLbl="node3" presStyleIdx="4" presStyleCnt="6"/>
      <dgm:spPr/>
    </dgm:pt>
    <dgm:pt modelId="{20239454-4343-448E-B45C-3964A7A91E80}" type="pres">
      <dgm:prSet presAssocID="{E521F499-5C40-4153-8CC3-5A576AEBA86F}" presName="text3" presStyleLbl="fgAcc3" presStyleIdx="4" presStyleCnt="6">
        <dgm:presLayoutVars>
          <dgm:chPref val="3"/>
        </dgm:presLayoutVars>
      </dgm:prSet>
      <dgm:spPr/>
    </dgm:pt>
    <dgm:pt modelId="{D446378F-77D1-4B28-88F9-2AA294E4DF09}" type="pres">
      <dgm:prSet presAssocID="{E521F499-5C40-4153-8CC3-5A576AEBA86F}" presName="hierChild4" presStyleCnt="0"/>
      <dgm:spPr/>
    </dgm:pt>
    <dgm:pt modelId="{FB35B986-1A5D-4616-9285-CC2031BA4145}" type="pres">
      <dgm:prSet presAssocID="{4F27D89C-7291-4342-8853-306549D8D093}" presName="Name17" presStyleLbl="parChTrans1D3" presStyleIdx="5" presStyleCnt="6"/>
      <dgm:spPr/>
    </dgm:pt>
    <dgm:pt modelId="{23B84157-F40F-4B5F-BDE1-FA3F2326F26B}" type="pres">
      <dgm:prSet presAssocID="{E38047B4-9179-43E3-AEF8-45021CBB02B3}" presName="hierRoot3" presStyleCnt="0"/>
      <dgm:spPr/>
    </dgm:pt>
    <dgm:pt modelId="{BDB75E2A-BAA0-4D0E-AC28-A57A203D2ABB}" type="pres">
      <dgm:prSet presAssocID="{E38047B4-9179-43E3-AEF8-45021CBB02B3}" presName="composite3" presStyleCnt="0"/>
      <dgm:spPr/>
    </dgm:pt>
    <dgm:pt modelId="{9668500A-D7DA-4A2B-BA57-AC717B7ECA6C}" type="pres">
      <dgm:prSet presAssocID="{E38047B4-9179-43E3-AEF8-45021CBB02B3}" presName="background3" presStyleLbl="node3" presStyleIdx="5" presStyleCnt="6"/>
      <dgm:spPr/>
    </dgm:pt>
    <dgm:pt modelId="{45369CDC-EBE6-47F0-A30F-846187994851}" type="pres">
      <dgm:prSet presAssocID="{E38047B4-9179-43E3-AEF8-45021CBB02B3}" presName="text3" presStyleLbl="fgAcc3" presStyleIdx="5" presStyleCnt="6">
        <dgm:presLayoutVars>
          <dgm:chPref val="3"/>
        </dgm:presLayoutVars>
      </dgm:prSet>
      <dgm:spPr/>
    </dgm:pt>
    <dgm:pt modelId="{2DC9433A-5EEC-45A5-8761-95FABD88E87B}" type="pres">
      <dgm:prSet presAssocID="{E38047B4-9179-43E3-AEF8-45021CBB02B3}" presName="hierChild4" presStyleCnt="0"/>
      <dgm:spPr/>
    </dgm:pt>
    <dgm:pt modelId="{67EB4902-24EC-4B8F-8206-387ECDE9A560}" type="pres">
      <dgm:prSet presAssocID="{D87786DD-5162-4540-ADF7-C0FA550A2E09}" presName="Name10" presStyleLbl="parChTrans1D2" presStyleIdx="1" presStyleCnt="5"/>
      <dgm:spPr/>
    </dgm:pt>
    <dgm:pt modelId="{6F0B6F0C-2775-47F7-8C5B-9A9189DCC54A}" type="pres">
      <dgm:prSet presAssocID="{DA9DC947-6D1C-4A10-A99D-6EA2DE83B55D}" presName="hierRoot2" presStyleCnt="0"/>
      <dgm:spPr/>
    </dgm:pt>
    <dgm:pt modelId="{55C25B12-9F15-4E57-8382-3D02B6A52A4D}" type="pres">
      <dgm:prSet presAssocID="{DA9DC947-6D1C-4A10-A99D-6EA2DE83B55D}" presName="composite2" presStyleCnt="0"/>
      <dgm:spPr/>
    </dgm:pt>
    <dgm:pt modelId="{CD3493D2-EE62-4F60-85AF-769D68B74257}" type="pres">
      <dgm:prSet presAssocID="{DA9DC947-6D1C-4A10-A99D-6EA2DE83B55D}" presName="background2" presStyleLbl="node2" presStyleIdx="1" presStyleCnt="5"/>
      <dgm:spPr/>
    </dgm:pt>
    <dgm:pt modelId="{5E152974-25E0-470B-9D51-AEFBB5FB1CE6}" type="pres">
      <dgm:prSet presAssocID="{DA9DC947-6D1C-4A10-A99D-6EA2DE83B55D}" presName="text2" presStyleLbl="fgAcc2" presStyleIdx="1" presStyleCnt="5">
        <dgm:presLayoutVars>
          <dgm:chPref val="3"/>
        </dgm:presLayoutVars>
      </dgm:prSet>
      <dgm:spPr/>
    </dgm:pt>
    <dgm:pt modelId="{CF7E0CA2-2D25-4CA7-8760-D8D8B898B7F0}" type="pres">
      <dgm:prSet presAssocID="{DA9DC947-6D1C-4A10-A99D-6EA2DE83B55D}" presName="hierChild3" presStyleCnt="0"/>
      <dgm:spPr/>
    </dgm:pt>
    <dgm:pt modelId="{F769A1A2-9479-48A9-9857-5D85CD5C1857}" type="pres">
      <dgm:prSet presAssocID="{B5B7B3F4-9B1E-4023-A7D8-A9B405AA04BD}" presName="Name10" presStyleLbl="parChTrans1D2" presStyleIdx="2" presStyleCnt="5"/>
      <dgm:spPr/>
    </dgm:pt>
    <dgm:pt modelId="{3BE0C409-AFDD-4491-B541-13693209E346}" type="pres">
      <dgm:prSet presAssocID="{DC315321-AFB1-4B6B-8354-954BBEC4D119}" presName="hierRoot2" presStyleCnt="0"/>
      <dgm:spPr/>
    </dgm:pt>
    <dgm:pt modelId="{18054875-343F-48C9-AD01-D00909A620F7}" type="pres">
      <dgm:prSet presAssocID="{DC315321-AFB1-4B6B-8354-954BBEC4D119}" presName="composite2" presStyleCnt="0"/>
      <dgm:spPr/>
    </dgm:pt>
    <dgm:pt modelId="{4E5BA0F0-3AF3-46BE-AE07-AC2E83E8DD17}" type="pres">
      <dgm:prSet presAssocID="{DC315321-AFB1-4B6B-8354-954BBEC4D119}" presName="background2" presStyleLbl="node2" presStyleIdx="2" presStyleCnt="5"/>
      <dgm:spPr/>
    </dgm:pt>
    <dgm:pt modelId="{80DDE4AE-1E00-4261-B7BF-DBC487568560}" type="pres">
      <dgm:prSet presAssocID="{DC315321-AFB1-4B6B-8354-954BBEC4D119}" presName="text2" presStyleLbl="fgAcc2" presStyleIdx="2" presStyleCnt="5">
        <dgm:presLayoutVars>
          <dgm:chPref val="3"/>
        </dgm:presLayoutVars>
      </dgm:prSet>
      <dgm:spPr/>
    </dgm:pt>
    <dgm:pt modelId="{8A1D49DA-CED6-48EF-8FD6-4B0A186C09E1}" type="pres">
      <dgm:prSet presAssocID="{DC315321-AFB1-4B6B-8354-954BBEC4D119}" presName="hierChild3" presStyleCnt="0"/>
      <dgm:spPr/>
    </dgm:pt>
    <dgm:pt modelId="{D82F5DAF-18B4-45B2-82AA-031AFD72BC4E}" type="pres">
      <dgm:prSet presAssocID="{18D50215-436C-40AC-B7C6-3B91D4C42613}" presName="Name10" presStyleLbl="parChTrans1D2" presStyleIdx="3" presStyleCnt="5"/>
      <dgm:spPr/>
    </dgm:pt>
    <dgm:pt modelId="{119F0954-C571-4255-8E05-A0FC98109333}" type="pres">
      <dgm:prSet presAssocID="{28779260-89E1-499B-9E0D-EE94FBCF0D27}" presName="hierRoot2" presStyleCnt="0"/>
      <dgm:spPr/>
    </dgm:pt>
    <dgm:pt modelId="{41D791B7-F214-4669-8F4A-775215527282}" type="pres">
      <dgm:prSet presAssocID="{28779260-89E1-499B-9E0D-EE94FBCF0D27}" presName="composite2" presStyleCnt="0"/>
      <dgm:spPr/>
    </dgm:pt>
    <dgm:pt modelId="{080F638D-4C0A-44A7-9347-7B583654A63E}" type="pres">
      <dgm:prSet presAssocID="{28779260-89E1-499B-9E0D-EE94FBCF0D27}" presName="background2" presStyleLbl="node2" presStyleIdx="3" presStyleCnt="5"/>
      <dgm:spPr/>
    </dgm:pt>
    <dgm:pt modelId="{011A9161-288E-4152-9BA9-06A9F1199A36}" type="pres">
      <dgm:prSet presAssocID="{28779260-89E1-499B-9E0D-EE94FBCF0D27}" presName="text2" presStyleLbl="fgAcc2" presStyleIdx="3" presStyleCnt="5">
        <dgm:presLayoutVars>
          <dgm:chPref val="3"/>
        </dgm:presLayoutVars>
      </dgm:prSet>
      <dgm:spPr/>
    </dgm:pt>
    <dgm:pt modelId="{2A3C207B-DF3A-4451-B30F-30DB361C7A32}" type="pres">
      <dgm:prSet presAssocID="{28779260-89E1-499B-9E0D-EE94FBCF0D27}" presName="hierChild3" presStyleCnt="0"/>
      <dgm:spPr/>
    </dgm:pt>
    <dgm:pt modelId="{2BE2CB8B-8C9E-4441-9474-6E98C043DBC3}" type="pres">
      <dgm:prSet presAssocID="{CABBE0CA-020A-4801-A26F-7D66AC617BDE}" presName="Name10" presStyleLbl="parChTrans1D2" presStyleIdx="4" presStyleCnt="5"/>
      <dgm:spPr/>
    </dgm:pt>
    <dgm:pt modelId="{A6DE0566-880B-42A1-997C-550893F35AB9}" type="pres">
      <dgm:prSet presAssocID="{F809FB11-5453-4D5C-A802-197215F53298}" presName="hierRoot2" presStyleCnt="0"/>
      <dgm:spPr/>
    </dgm:pt>
    <dgm:pt modelId="{0AA20187-5BC8-4A30-8A14-D0BECF60DD12}" type="pres">
      <dgm:prSet presAssocID="{F809FB11-5453-4D5C-A802-197215F53298}" presName="composite2" presStyleCnt="0"/>
      <dgm:spPr/>
    </dgm:pt>
    <dgm:pt modelId="{64B2AEA2-BE8B-4A60-AB33-35D51FA1DE4E}" type="pres">
      <dgm:prSet presAssocID="{F809FB11-5453-4D5C-A802-197215F53298}" presName="background2" presStyleLbl="node2" presStyleIdx="4" presStyleCnt="5"/>
      <dgm:spPr/>
    </dgm:pt>
    <dgm:pt modelId="{8AC9D5CF-73C8-4558-BBA0-9CEC1CD295EB}" type="pres">
      <dgm:prSet presAssocID="{F809FB11-5453-4D5C-A802-197215F53298}" presName="text2" presStyleLbl="fgAcc2" presStyleIdx="4" presStyleCnt="5">
        <dgm:presLayoutVars>
          <dgm:chPref val="3"/>
        </dgm:presLayoutVars>
      </dgm:prSet>
      <dgm:spPr/>
    </dgm:pt>
    <dgm:pt modelId="{B8539FB2-EDA6-4DAD-844F-D96F11977D35}" type="pres">
      <dgm:prSet presAssocID="{F809FB11-5453-4D5C-A802-197215F53298}" presName="hierChild3" presStyleCnt="0"/>
      <dgm:spPr/>
    </dgm:pt>
  </dgm:ptLst>
  <dgm:cxnLst>
    <dgm:cxn modelId="{423B4801-0043-4912-90DB-912D4B11CBEA}" type="presOf" srcId="{DC315321-AFB1-4B6B-8354-954BBEC4D119}" destId="{80DDE4AE-1E00-4261-B7BF-DBC487568560}" srcOrd="0" destOrd="0" presId="urn:microsoft.com/office/officeart/2005/8/layout/hierarchy1"/>
    <dgm:cxn modelId="{A6D41907-3017-4250-B232-761C455832A0}" type="presOf" srcId="{751EEA38-F026-44C5-BB12-464B61099E68}" destId="{563A433A-F7B0-46B3-8C4D-AAD7C8694756}" srcOrd="0" destOrd="0" presId="urn:microsoft.com/office/officeart/2005/8/layout/hierarchy1"/>
    <dgm:cxn modelId="{40260E0B-352C-4E51-8232-0B216BBA00A5}" type="presOf" srcId="{6171409C-9BE7-48F6-B0A0-DB8C910C67EF}" destId="{8C3C75DF-FF8C-41AE-B6A3-A277DC949DE3}" srcOrd="0" destOrd="0" presId="urn:microsoft.com/office/officeart/2005/8/layout/hierarchy1"/>
    <dgm:cxn modelId="{6EA8B60B-CA23-43CA-9DBD-54A660378698}" type="presOf" srcId="{F4C784F3-D83A-474C-977A-D38ED732D931}" destId="{0DD0BFB1-AD08-4511-89A5-AFB5D62DA8CC}" srcOrd="0" destOrd="0" presId="urn:microsoft.com/office/officeart/2005/8/layout/hierarchy1"/>
    <dgm:cxn modelId="{E2895D13-9994-42A5-B01A-9886297E8DE9}" type="presOf" srcId="{E8120037-10E3-4950-966E-F2F95BEA8C31}" destId="{82550476-0791-497D-8D24-918DEF6B2A7C}" srcOrd="0" destOrd="0" presId="urn:microsoft.com/office/officeart/2005/8/layout/hierarchy1"/>
    <dgm:cxn modelId="{DB6DCB1C-DBEF-4D85-8B6A-12D8F13BC74D}" type="presOf" srcId="{18D50215-436C-40AC-B7C6-3B91D4C42613}" destId="{D82F5DAF-18B4-45B2-82AA-031AFD72BC4E}" srcOrd="0" destOrd="0" presId="urn:microsoft.com/office/officeart/2005/8/layout/hierarchy1"/>
    <dgm:cxn modelId="{B64E8F25-99FE-468D-AB3D-1AEAE34C5296}" type="presOf" srcId="{28779260-89E1-499B-9E0D-EE94FBCF0D27}" destId="{011A9161-288E-4152-9BA9-06A9F1199A36}" srcOrd="0" destOrd="0" presId="urn:microsoft.com/office/officeart/2005/8/layout/hierarchy1"/>
    <dgm:cxn modelId="{65A62E2E-45C6-4E08-AA65-A478C6692450}" srcId="{B7B1432D-DD64-4A3D-8559-93A90658DEBD}" destId="{E521F499-5C40-4153-8CC3-5A576AEBA86F}" srcOrd="4" destOrd="0" parTransId="{EB26B5B1-4EBD-4899-B97E-2110E184F39B}" sibTransId="{3E40346D-8F3B-44F0-8ECE-4445D7663F57}"/>
    <dgm:cxn modelId="{3CB2E236-9572-4154-9E66-DCA223A5E2DA}" type="presOf" srcId="{F809FB11-5453-4D5C-A802-197215F53298}" destId="{8AC9D5CF-73C8-4558-BBA0-9CEC1CD295EB}" srcOrd="0" destOrd="0" presId="urn:microsoft.com/office/officeart/2005/8/layout/hierarchy1"/>
    <dgm:cxn modelId="{1764033E-5F40-4526-B37F-B4E444C78BD1}" srcId="{B7B1432D-DD64-4A3D-8559-93A90658DEBD}" destId="{FF15E0ED-1963-4BA8-8C23-0590848D1BBC}" srcOrd="0" destOrd="0" parTransId="{918DE108-0DCB-4E71-BBA2-0C489B26F713}" sibTransId="{8ED17903-55A8-45A7-B100-89D3D6D7D973}"/>
    <dgm:cxn modelId="{0291AF64-81E1-4B80-BC56-FBF87914B34D}" srcId="{B7B1432D-DD64-4A3D-8559-93A90658DEBD}" destId="{753E8601-E993-4F6F-B949-EF7FCFC4487B}" srcOrd="1" destOrd="0" parTransId="{ECA963BC-E5BE-45DF-A553-70B89748759C}" sibTransId="{CCBA5E49-B436-413A-BA6C-C221B50C1C56}"/>
    <dgm:cxn modelId="{2A521965-608E-41D3-8B32-C3D45671D3DC}" type="presOf" srcId="{E38047B4-9179-43E3-AEF8-45021CBB02B3}" destId="{45369CDC-EBE6-47F0-A30F-846187994851}" srcOrd="0" destOrd="0" presId="urn:microsoft.com/office/officeart/2005/8/layout/hierarchy1"/>
    <dgm:cxn modelId="{3659BD66-64BE-45F2-98D5-83C797030138}" type="presOf" srcId="{B5B7B3F4-9B1E-4023-A7D8-A9B405AA04BD}" destId="{F769A1A2-9479-48A9-9857-5D85CD5C1857}" srcOrd="0" destOrd="0" presId="urn:microsoft.com/office/officeart/2005/8/layout/hierarchy1"/>
    <dgm:cxn modelId="{0567596B-36CC-4A2E-AB0B-C524B07E88FD}" type="presOf" srcId="{157D5E6F-6158-4AEB-96C0-53A268EF35A7}" destId="{D8E2D76E-CE8A-4DD0-9584-D113EC43AD24}" srcOrd="0" destOrd="0" presId="urn:microsoft.com/office/officeart/2005/8/layout/hierarchy1"/>
    <dgm:cxn modelId="{4B43944F-DB21-44E0-A535-8FABD8BA69F4}" srcId="{E8120037-10E3-4950-966E-F2F95BEA8C31}" destId="{CD1549EA-A1F7-41B0-8B0E-2401E076E737}" srcOrd="2" destOrd="0" parTransId="{157D5E6F-6158-4AEB-96C0-53A268EF35A7}" sibTransId="{B8B939DD-ED4E-45B6-8355-92B5D0DD3F61}"/>
    <dgm:cxn modelId="{6967AC75-C547-4782-BAD1-76CB84A5DC15}" type="presOf" srcId="{E521F499-5C40-4153-8CC3-5A576AEBA86F}" destId="{20239454-4343-448E-B45C-3964A7A91E80}" srcOrd="0" destOrd="0" presId="urn:microsoft.com/office/officeart/2005/8/layout/hierarchy1"/>
    <dgm:cxn modelId="{9A3A3C57-5069-4324-BE02-841F430F09AE}" type="presOf" srcId="{1B229BF5-6FBC-4EC2-A76B-9AF3E3C4D18E}" destId="{155D1999-347A-43C3-A9DE-4FE4CFB66D9A}" srcOrd="0" destOrd="0" presId="urn:microsoft.com/office/officeart/2005/8/layout/hierarchy1"/>
    <dgm:cxn modelId="{D0A46F57-C1F7-4F2C-9540-59B68A465475}" srcId="{B7B1432D-DD64-4A3D-8559-93A90658DEBD}" destId="{E38047B4-9179-43E3-AEF8-45021CBB02B3}" srcOrd="5" destOrd="0" parTransId="{4F27D89C-7291-4342-8853-306549D8D093}" sibTransId="{FCBFCEAB-C8A9-4318-95C1-6249334C26AA}"/>
    <dgm:cxn modelId="{74C1DC57-381F-4B15-BF3C-A816E0530BD6}" type="presOf" srcId="{753E8601-E993-4F6F-B949-EF7FCFC4487B}" destId="{04B36D33-068C-4BA7-BADD-5B96DE486B2F}" srcOrd="0" destOrd="0" presId="urn:microsoft.com/office/officeart/2005/8/layout/hierarchy1"/>
    <dgm:cxn modelId="{9F27F577-0DC0-4401-AF07-1C9AA1124DDB}" type="presOf" srcId="{DA9DC947-6D1C-4A10-A99D-6EA2DE83B55D}" destId="{5E152974-25E0-470B-9D51-AEFBB5FB1CE6}" srcOrd="0" destOrd="0" presId="urn:microsoft.com/office/officeart/2005/8/layout/hierarchy1"/>
    <dgm:cxn modelId="{86E7A278-F4DD-4270-9671-74B9B361BC3D}" srcId="{5C4C2F2C-22B1-4532-9A92-46BA472F42D1}" destId="{DA9DC947-6D1C-4A10-A99D-6EA2DE83B55D}" srcOrd="1" destOrd="0" parTransId="{D87786DD-5162-4540-ADF7-C0FA550A2E09}" sibTransId="{CA8254B0-2472-4284-BB09-D4A043D443CE}"/>
    <dgm:cxn modelId="{B7F4528B-E2A3-431B-B510-5A5ED025C7C7}" type="presOf" srcId="{74631CAA-06B4-43D0-8EC1-72FA072E9DFF}" destId="{DA5509F6-703A-4620-9BAF-17A68DA5BC28}" srcOrd="0" destOrd="0" presId="urn:microsoft.com/office/officeart/2005/8/layout/hierarchy1"/>
    <dgm:cxn modelId="{AC7E6A8D-62A3-41A0-A2BC-449329923889}" type="presOf" srcId="{B7B1432D-DD64-4A3D-8559-93A90658DEBD}" destId="{A21F4701-6E55-4ED4-B48D-E541987DBA60}" srcOrd="0" destOrd="0" presId="urn:microsoft.com/office/officeart/2005/8/layout/hierarchy1"/>
    <dgm:cxn modelId="{7FB2148E-ECA4-4983-93E0-B7ACB2E58DD0}" srcId="{E8120037-10E3-4950-966E-F2F95BEA8C31}" destId="{74631CAA-06B4-43D0-8EC1-72FA072E9DFF}" srcOrd="3" destOrd="0" parTransId="{1B229BF5-6FBC-4EC2-A76B-9AF3E3C4D18E}" sibTransId="{DE996664-1C94-4E94-AFE9-569C75F91A06}"/>
    <dgm:cxn modelId="{1DDA5B92-D1D5-410E-896B-A4D71C8C8CF2}" srcId="{E8120037-10E3-4950-966E-F2F95BEA8C31}" destId="{6171409C-9BE7-48F6-B0A0-DB8C910C67EF}" srcOrd="0" destOrd="0" parTransId="{181EFC4F-8DE6-46BB-B88D-84E6D3C97CD1}" sibTransId="{95B170EE-2058-48E0-BBBA-47A921100C1F}"/>
    <dgm:cxn modelId="{7C7FB492-AE64-4319-A1F0-6DF1033CC6B7}" srcId="{5C4C2F2C-22B1-4532-9A92-46BA472F42D1}" destId="{F809FB11-5453-4D5C-A802-197215F53298}" srcOrd="4" destOrd="0" parTransId="{CABBE0CA-020A-4801-A26F-7D66AC617BDE}" sibTransId="{6FABEEEB-20E4-48C6-BF3E-99F5B965FB4D}"/>
    <dgm:cxn modelId="{A99A3297-AD19-4D1D-B15D-1E7A52596A4E}" type="presOf" srcId="{FF15E0ED-1963-4BA8-8C23-0590848D1BBC}" destId="{2B661A75-056B-44BC-B795-AF2E183DE90C}" srcOrd="0" destOrd="0" presId="urn:microsoft.com/office/officeart/2005/8/layout/hierarchy1"/>
    <dgm:cxn modelId="{46BE939A-8742-44E6-8972-C8E88B966DE7}" type="presOf" srcId="{918DE108-0DCB-4E71-BBA2-0C489B26F713}" destId="{10FC25EA-B03D-49E6-BB48-D86862D8A19D}" srcOrd="0" destOrd="0" presId="urn:microsoft.com/office/officeart/2005/8/layout/hierarchy1"/>
    <dgm:cxn modelId="{285F259E-380D-4E8D-A6CA-5E869F55826E}" type="presOf" srcId="{CA18B318-3293-4D5B-9C7B-3E7E7E2D0B89}" destId="{F71F49C9-E224-4156-8AA1-C15B34BBD1CD}" srcOrd="0" destOrd="0" presId="urn:microsoft.com/office/officeart/2005/8/layout/hierarchy1"/>
    <dgm:cxn modelId="{DEF0AAAA-2C19-4BC9-9CEB-3D9BADC06CF9}" srcId="{5C4C2F2C-22B1-4532-9A92-46BA472F42D1}" destId="{28779260-89E1-499B-9E0D-EE94FBCF0D27}" srcOrd="3" destOrd="0" parTransId="{18D50215-436C-40AC-B7C6-3B91D4C42613}" sibTransId="{74B199B0-0EE3-4E2E-AA9D-ACE328F813AB}"/>
    <dgm:cxn modelId="{5A33BCB0-A34A-4739-9F0E-D3858A3B7716}" type="presOf" srcId="{D87786DD-5162-4540-ADF7-C0FA550A2E09}" destId="{67EB4902-24EC-4B8F-8206-387ECDE9A560}" srcOrd="0" destOrd="0" presId="urn:microsoft.com/office/officeart/2005/8/layout/hierarchy1"/>
    <dgm:cxn modelId="{10BAFAB0-3764-4645-B74B-57F6DE39FB03}" srcId="{B7B1432D-DD64-4A3D-8559-93A90658DEBD}" destId="{E8120037-10E3-4950-966E-F2F95BEA8C31}" srcOrd="2" destOrd="0" parTransId="{CA18B318-3293-4D5B-9C7B-3E7E7E2D0B89}" sibTransId="{2D960E72-54DF-4C11-867C-F4DB4383B9CD}"/>
    <dgm:cxn modelId="{96F09EC0-9ECB-4BAB-B83A-ED51A5A9ACCA}" type="presOf" srcId="{CABBE0CA-020A-4801-A26F-7D66AC617BDE}" destId="{2BE2CB8B-8C9E-4441-9474-6E98C043DBC3}" srcOrd="0" destOrd="0" presId="urn:microsoft.com/office/officeart/2005/8/layout/hierarchy1"/>
    <dgm:cxn modelId="{978B31C3-8720-4C0F-BBFD-C2BB31410AF0}" srcId="{B7B1432D-DD64-4A3D-8559-93A90658DEBD}" destId="{AC8BC185-9A5D-469C-8716-32947BD003BB}" srcOrd="3" destOrd="0" parTransId="{F4C784F3-D83A-474C-977A-D38ED732D931}" sibTransId="{C2954074-16AD-4435-BEB8-75512BD7CA97}"/>
    <dgm:cxn modelId="{635AA6C7-7B6C-4721-9839-4E052875C74D}" type="presOf" srcId="{17D621AE-A3C6-4930-ADDD-9ECA7F49B36D}" destId="{A7AA0724-DC0D-46F7-97AD-2B747A59AA9D}" srcOrd="0" destOrd="0" presId="urn:microsoft.com/office/officeart/2005/8/layout/hierarchy1"/>
    <dgm:cxn modelId="{182E89CD-FE7F-4CA1-985C-4C330E1B796B}" type="presOf" srcId="{CD1549EA-A1F7-41B0-8B0E-2401E076E737}" destId="{3BBED8A1-6A41-462A-B3F8-40A9E2ACBDD3}" srcOrd="0" destOrd="0" presId="urn:microsoft.com/office/officeart/2005/8/layout/hierarchy1"/>
    <dgm:cxn modelId="{ED953ED3-433E-4D08-9561-0ECE5D94B48A}" srcId="{5C4C2F2C-22B1-4532-9A92-46BA472F42D1}" destId="{B7B1432D-DD64-4A3D-8559-93A90658DEBD}" srcOrd="0" destOrd="0" parTransId="{9DDAF8AA-C616-4DED-8659-4B8FC5C74786}" sibTransId="{FC02C155-F060-4C88-A537-EBAA3C0F57DF}"/>
    <dgm:cxn modelId="{95D3E9D4-54A3-4ED5-A048-5C02F35E16A1}" type="presOf" srcId="{ECA963BC-E5BE-45DF-A553-70B89748759C}" destId="{7BD573B1-F977-4907-8DC5-C97F23C594A6}" srcOrd="0" destOrd="0" presId="urn:microsoft.com/office/officeart/2005/8/layout/hierarchy1"/>
    <dgm:cxn modelId="{B136FDD7-7A60-4367-976D-4267A62D18F5}" type="presOf" srcId="{9DDAF8AA-C616-4DED-8659-4B8FC5C74786}" destId="{1BACB976-2243-4282-B3A4-38D2794236A5}" srcOrd="0" destOrd="0" presId="urn:microsoft.com/office/officeart/2005/8/layout/hierarchy1"/>
    <dgm:cxn modelId="{A04967E0-FA11-4EE7-BA2E-F8C986DD24B3}" type="presOf" srcId="{AC8BC185-9A5D-469C-8716-32947BD003BB}" destId="{381A9E53-9C82-427F-8699-BCA30CFFB73B}" srcOrd="0" destOrd="0" presId="urn:microsoft.com/office/officeart/2005/8/layout/hierarchy1"/>
    <dgm:cxn modelId="{FB790CE3-C23E-4695-8955-A0087FFFBE4E}" type="presOf" srcId="{EB26B5B1-4EBD-4899-B97E-2110E184F39B}" destId="{BF587ED2-68BB-464E-B0D1-8ED7952FB123}" srcOrd="0" destOrd="0" presId="urn:microsoft.com/office/officeart/2005/8/layout/hierarchy1"/>
    <dgm:cxn modelId="{3366BBE5-2D00-4C31-AAA4-D52C05D3108D}" type="presOf" srcId="{4F27D89C-7291-4342-8853-306549D8D093}" destId="{FB35B986-1A5D-4616-9285-CC2031BA4145}" srcOrd="0" destOrd="0" presId="urn:microsoft.com/office/officeart/2005/8/layout/hierarchy1"/>
    <dgm:cxn modelId="{2C61AEE9-A7D3-4DFD-9A5B-8A5C8F23F13E}" type="presOf" srcId="{5C4C2F2C-22B1-4532-9A92-46BA472F42D1}" destId="{D3B8B8D7-93EF-4523-8746-02F8EE288414}" srcOrd="0" destOrd="0" presId="urn:microsoft.com/office/officeart/2005/8/layout/hierarchy1"/>
    <dgm:cxn modelId="{B9B83BF5-EE12-46FD-BC7D-A82F798853C8}" srcId="{94249A5A-55C5-4DA2-A4B2-D2A57B641E52}" destId="{5C4C2F2C-22B1-4532-9A92-46BA472F42D1}" srcOrd="0" destOrd="0" parTransId="{A6263C72-9FEF-4062-8EFA-D1E174EE8385}" sibTransId="{9EBC636B-046C-4051-8A30-91882317BEB4}"/>
    <dgm:cxn modelId="{746330F9-5A73-4ED0-9165-14DB4A1E85D1}" srcId="{5C4C2F2C-22B1-4532-9A92-46BA472F42D1}" destId="{DC315321-AFB1-4B6B-8354-954BBEC4D119}" srcOrd="2" destOrd="0" parTransId="{B5B7B3F4-9B1E-4023-A7D8-A9B405AA04BD}" sibTransId="{3AA2B689-99E7-4AA4-AD76-D7B3F1495F49}"/>
    <dgm:cxn modelId="{3A2028FB-B17F-42F4-9D7C-AC5BEB5039B7}" type="presOf" srcId="{94249A5A-55C5-4DA2-A4B2-D2A57B641E52}" destId="{1CC1639D-596B-4E21-91A4-A2DE18843069}" srcOrd="0" destOrd="0" presId="urn:microsoft.com/office/officeart/2005/8/layout/hierarchy1"/>
    <dgm:cxn modelId="{048AB3FC-A48B-4CDF-831C-20FDE642AFE7}" type="presOf" srcId="{181EFC4F-8DE6-46BB-B88D-84E6D3C97CD1}" destId="{8593ED2E-7435-426A-863E-08C2F2BEDB62}" srcOrd="0" destOrd="0" presId="urn:microsoft.com/office/officeart/2005/8/layout/hierarchy1"/>
    <dgm:cxn modelId="{A7CD08FD-93D1-4F0B-A4A6-DE02933FDAAC}" srcId="{E8120037-10E3-4950-966E-F2F95BEA8C31}" destId="{751EEA38-F026-44C5-BB12-464B61099E68}" srcOrd="1" destOrd="0" parTransId="{17D621AE-A3C6-4930-ADDD-9ECA7F49B36D}" sibTransId="{8F823825-01FF-4648-876A-80BF6F379CD9}"/>
    <dgm:cxn modelId="{75A90E40-6D57-4CB5-949F-6A0F79413E95}" type="presParOf" srcId="{1CC1639D-596B-4E21-91A4-A2DE18843069}" destId="{8C17C043-84AA-49E2-8D7B-32F694D4A0E9}" srcOrd="0" destOrd="0" presId="urn:microsoft.com/office/officeart/2005/8/layout/hierarchy1"/>
    <dgm:cxn modelId="{32B2E08C-13BF-42CA-85EE-7912D202C8FB}" type="presParOf" srcId="{8C17C043-84AA-49E2-8D7B-32F694D4A0E9}" destId="{B18FCF2A-0BF1-4441-8D9B-3FACAE67BD88}" srcOrd="0" destOrd="0" presId="urn:microsoft.com/office/officeart/2005/8/layout/hierarchy1"/>
    <dgm:cxn modelId="{812707A5-AA19-430A-B6C9-727C02100633}" type="presParOf" srcId="{B18FCF2A-0BF1-4441-8D9B-3FACAE67BD88}" destId="{3D429495-F2CA-4B2D-B1B2-84018F8B3BC0}" srcOrd="0" destOrd="0" presId="urn:microsoft.com/office/officeart/2005/8/layout/hierarchy1"/>
    <dgm:cxn modelId="{82179764-19A7-4721-A970-5367F73DE74B}" type="presParOf" srcId="{B18FCF2A-0BF1-4441-8D9B-3FACAE67BD88}" destId="{D3B8B8D7-93EF-4523-8746-02F8EE288414}" srcOrd="1" destOrd="0" presId="urn:microsoft.com/office/officeart/2005/8/layout/hierarchy1"/>
    <dgm:cxn modelId="{0C9FEC81-C565-4028-A919-14F10F496040}" type="presParOf" srcId="{8C17C043-84AA-49E2-8D7B-32F694D4A0E9}" destId="{01B48B8B-B62D-48A7-9DA4-2B41C17776BC}" srcOrd="1" destOrd="0" presId="urn:microsoft.com/office/officeart/2005/8/layout/hierarchy1"/>
    <dgm:cxn modelId="{E40FF38C-9525-4D18-B7E0-B5739DCAE937}" type="presParOf" srcId="{01B48B8B-B62D-48A7-9DA4-2B41C17776BC}" destId="{1BACB976-2243-4282-B3A4-38D2794236A5}" srcOrd="0" destOrd="0" presId="urn:microsoft.com/office/officeart/2005/8/layout/hierarchy1"/>
    <dgm:cxn modelId="{4D0008D2-60AD-4BBA-9322-9E34FF7B9B31}" type="presParOf" srcId="{01B48B8B-B62D-48A7-9DA4-2B41C17776BC}" destId="{47692324-4F10-43F8-A857-AD502C6833DD}" srcOrd="1" destOrd="0" presId="urn:microsoft.com/office/officeart/2005/8/layout/hierarchy1"/>
    <dgm:cxn modelId="{EF02B3A0-0515-4F17-9611-00EFC5D97A15}" type="presParOf" srcId="{47692324-4F10-43F8-A857-AD502C6833DD}" destId="{C27F99B9-2424-419B-851E-320CD81878BE}" srcOrd="0" destOrd="0" presId="urn:microsoft.com/office/officeart/2005/8/layout/hierarchy1"/>
    <dgm:cxn modelId="{1374958F-7CA4-4C1E-A6CD-6AB9B0A55D00}" type="presParOf" srcId="{C27F99B9-2424-419B-851E-320CD81878BE}" destId="{5890D10B-91D8-4A6F-9D27-AB62CB101D48}" srcOrd="0" destOrd="0" presId="urn:microsoft.com/office/officeart/2005/8/layout/hierarchy1"/>
    <dgm:cxn modelId="{1F7B40D4-2C45-461A-AF5A-53EA258F6921}" type="presParOf" srcId="{C27F99B9-2424-419B-851E-320CD81878BE}" destId="{A21F4701-6E55-4ED4-B48D-E541987DBA60}" srcOrd="1" destOrd="0" presId="urn:microsoft.com/office/officeart/2005/8/layout/hierarchy1"/>
    <dgm:cxn modelId="{2316635A-81C3-4A9C-A531-4F77AC302738}" type="presParOf" srcId="{47692324-4F10-43F8-A857-AD502C6833DD}" destId="{425AF38C-D643-4BE6-A9B5-731F023B12B5}" srcOrd="1" destOrd="0" presId="urn:microsoft.com/office/officeart/2005/8/layout/hierarchy1"/>
    <dgm:cxn modelId="{10157899-DB34-4349-B242-3B7E6D341C7A}" type="presParOf" srcId="{425AF38C-D643-4BE6-A9B5-731F023B12B5}" destId="{10FC25EA-B03D-49E6-BB48-D86862D8A19D}" srcOrd="0" destOrd="0" presId="urn:microsoft.com/office/officeart/2005/8/layout/hierarchy1"/>
    <dgm:cxn modelId="{DC6A9F5E-84E3-41BE-A9B9-51E9F96AE208}" type="presParOf" srcId="{425AF38C-D643-4BE6-A9B5-731F023B12B5}" destId="{63F4E153-7704-49BB-A854-8CABEDA70025}" srcOrd="1" destOrd="0" presId="urn:microsoft.com/office/officeart/2005/8/layout/hierarchy1"/>
    <dgm:cxn modelId="{CFD377E8-C928-4AB3-9186-D9D8225F7FCA}" type="presParOf" srcId="{63F4E153-7704-49BB-A854-8CABEDA70025}" destId="{EA833A0E-3DFE-40F1-B0C6-F65FF3947F42}" srcOrd="0" destOrd="0" presId="urn:microsoft.com/office/officeart/2005/8/layout/hierarchy1"/>
    <dgm:cxn modelId="{91787D42-3709-41BA-B36A-DE7BF9D642A2}" type="presParOf" srcId="{EA833A0E-3DFE-40F1-B0C6-F65FF3947F42}" destId="{27E246AB-B4E0-47B8-B0B9-D105B1CEB43A}" srcOrd="0" destOrd="0" presId="urn:microsoft.com/office/officeart/2005/8/layout/hierarchy1"/>
    <dgm:cxn modelId="{C1E808B0-0820-476B-81F4-819A59FB56F5}" type="presParOf" srcId="{EA833A0E-3DFE-40F1-B0C6-F65FF3947F42}" destId="{2B661A75-056B-44BC-B795-AF2E183DE90C}" srcOrd="1" destOrd="0" presId="urn:microsoft.com/office/officeart/2005/8/layout/hierarchy1"/>
    <dgm:cxn modelId="{49B0F845-2A7A-42C6-BC48-8F895E843A54}" type="presParOf" srcId="{63F4E153-7704-49BB-A854-8CABEDA70025}" destId="{9333AE5D-8B67-4A21-B07F-43C1C1A2D37F}" srcOrd="1" destOrd="0" presId="urn:microsoft.com/office/officeart/2005/8/layout/hierarchy1"/>
    <dgm:cxn modelId="{D1DFE392-985B-49BA-B4E8-7C4BB546E0EF}" type="presParOf" srcId="{425AF38C-D643-4BE6-A9B5-731F023B12B5}" destId="{7BD573B1-F977-4907-8DC5-C97F23C594A6}" srcOrd="2" destOrd="0" presId="urn:microsoft.com/office/officeart/2005/8/layout/hierarchy1"/>
    <dgm:cxn modelId="{DE4AAF55-1BC0-4F5C-ADF7-AE2E6DB7DA51}" type="presParOf" srcId="{425AF38C-D643-4BE6-A9B5-731F023B12B5}" destId="{A3E89586-91B0-4438-A068-825ACFE1A0D8}" srcOrd="3" destOrd="0" presId="urn:microsoft.com/office/officeart/2005/8/layout/hierarchy1"/>
    <dgm:cxn modelId="{6C351FD6-52D0-4EFE-A10B-EE18EA635723}" type="presParOf" srcId="{A3E89586-91B0-4438-A068-825ACFE1A0D8}" destId="{FF819229-F9BF-46FD-BFEC-316350793CF5}" srcOrd="0" destOrd="0" presId="urn:microsoft.com/office/officeart/2005/8/layout/hierarchy1"/>
    <dgm:cxn modelId="{EC935F8C-FA59-4AED-B06D-53B08BEACC92}" type="presParOf" srcId="{FF819229-F9BF-46FD-BFEC-316350793CF5}" destId="{9762EA4A-B651-4F6F-BEF9-9E16E7D39124}" srcOrd="0" destOrd="0" presId="urn:microsoft.com/office/officeart/2005/8/layout/hierarchy1"/>
    <dgm:cxn modelId="{0339F5F9-0904-4242-9A1A-056C8834FB45}" type="presParOf" srcId="{FF819229-F9BF-46FD-BFEC-316350793CF5}" destId="{04B36D33-068C-4BA7-BADD-5B96DE486B2F}" srcOrd="1" destOrd="0" presId="urn:microsoft.com/office/officeart/2005/8/layout/hierarchy1"/>
    <dgm:cxn modelId="{498FD067-B026-42D0-954E-CE992616D5B8}" type="presParOf" srcId="{A3E89586-91B0-4438-A068-825ACFE1A0D8}" destId="{63DF258D-A6F9-4926-B2D8-E8CA790E898B}" srcOrd="1" destOrd="0" presId="urn:microsoft.com/office/officeart/2005/8/layout/hierarchy1"/>
    <dgm:cxn modelId="{96F01C84-E313-405B-B2D8-E6EA2A50C71B}" type="presParOf" srcId="{425AF38C-D643-4BE6-A9B5-731F023B12B5}" destId="{F71F49C9-E224-4156-8AA1-C15B34BBD1CD}" srcOrd="4" destOrd="0" presId="urn:microsoft.com/office/officeart/2005/8/layout/hierarchy1"/>
    <dgm:cxn modelId="{C8D7011C-653F-406F-9F71-4A1B9500A7C9}" type="presParOf" srcId="{425AF38C-D643-4BE6-A9B5-731F023B12B5}" destId="{8DBB49EE-4386-4AD4-BB90-1AB7CEA19AB5}" srcOrd="5" destOrd="0" presId="urn:microsoft.com/office/officeart/2005/8/layout/hierarchy1"/>
    <dgm:cxn modelId="{B0EE5A58-CA30-4590-8A36-59F5DE9F9A64}" type="presParOf" srcId="{8DBB49EE-4386-4AD4-BB90-1AB7CEA19AB5}" destId="{2AA315C7-B256-4FC4-8674-AEE565AB9269}" srcOrd="0" destOrd="0" presId="urn:microsoft.com/office/officeart/2005/8/layout/hierarchy1"/>
    <dgm:cxn modelId="{37093464-3FB2-4082-8895-C7FF335B12D0}" type="presParOf" srcId="{2AA315C7-B256-4FC4-8674-AEE565AB9269}" destId="{FA69CC44-E7C3-4449-A98C-4466FD6344DC}" srcOrd="0" destOrd="0" presId="urn:microsoft.com/office/officeart/2005/8/layout/hierarchy1"/>
    <dgm:cxn modelId="{529DE727-4797-412C-B583-9513AE4C247D}" type="presParOf" srcId="{2AA315C7-B256-4FC4-8674-AEE565AB9269}" destId="{82550476-0791-497D-8D24-918DEF6B2A7C}" srcOrd="1" destOrd="0" presId="urn:microsoft.com/office/officeart/2005/8/layout/hierarchy1"/>
    <dgm:cxn modelId="{0BF86634-0D35-4432-9768-81D60AF20C27}" type="presParOf" srcId="{8DBB49EE-4386-4AD4-BB90-1AB7CEA19AB5}" destId="{1C1D999F-D0B7-431C-8664-60065E9E539F}" srcOrd="1" destOrd="0" presId="urn:microsoft.com/office/officeart/2005/8/layout/hierarchy1"/>
    <dgm:cxn modelId="{0FE99B4E-BBB8-40AF-A19A-1C15470878AF}" type="presParOf" srcId="{1C1D999F-D0B7-431C-8664-60065E9E539F}" destId="{8593ED2E-7435-426A-863E-08C2F2BEDB62}" srcOrd="0" destOrd="0" presId="urn:microsoft.com/office/officeart/2005/8/layout/hierarchy1"/>
    <dgm:cxn modelId="{2CFD1762-E580-4584-BC6B-F6CEB284744A}" type="presParOf" srcId="{1C1D999F-D0B7-431C-8664-60065E9E539F}" destId="{EE55FB33-FD34-4386-944A-61F0C69174A8}" srcOrd="1" destOrd="0" presId="urn:microsoft.com/office/officeart/2005/8/layout/hierarchy1"/>
    <dgm:cxn modelId="{A994A0FB-4B72-4CAA-9734-211D65DCBA0A}" type="presParOf" srcId="{EE55FB33-FD34-4386-944A-61F0C69174A8}" destId="{8E053300-42FD-4043-8A99-5C9D1A4C1F16}" srcOrd="0" destOrd="0" presId="urn:microsoft.com/office/officeart/2005/8/layout/hierarchy1"/>
    <dgm:cxn modelId="{063445D3-C606-4078-BFAB-5D69EA701BE7}" type="presParOf" srcId="{8E053300-42FD-4043-8A99-5C9D1A4C1F16}" destId="{76305146-F1A4-41DC-A187-1D35778AABF4}" srcOrd="0" destOrd="0" presId="urn:microsoft.com/office/officeart/2005/8/layout/hierarchy1"/>
    <dgm:cxn modelId="{946B97DC-F514-45D2-A7B2-8DBC44300EE4}" type="presParOf" srcId="{8E053300-42FD-4043-8A99-5C9D1A4C1F16}" destId="{8C3C75DF-FF8C-41AE-B6A3-A277DC949DE3}" srcOrd="1" destOrd="0" presId="urn:microsoft.com/office/officeart/2005/8/layout/hierarchy1"/>
    <dgm:cxn modelId="{CF572F97-6608-49BB-B9BE-06AADA32442E}" type="presParOf" srcId="{EE55FB33-FD34-4386-944A-61F0C69174A8}" destId="{100EF53A-9C37-461C-B0E9-A1487E0B84AD}" srcOrd="1" destOrd="0" presId="urn:microsoft.com/office/officeart/2005/8/layout/hierarchy1"/>
    <dgm:cxn modelId="{76C45580-FAF2-4776-BF18-4CAFC3311036}" type="presParOf" srcId="{1C1D999F-D0B7-431C-8664-60065E9E539F}" destId="{A7AA0724-DC0D-46F7-97AD-2B747A59AA9D}" srcOrd="2" destOrd="0" presId="urn:microsoft.com/office/officeart/2005/8/layout/hierarchy1"/>
    <dgm:cxn modelId="{16A7D111-F8D7-4096-BF54-78FB5E893871}" type="presParOf" srcId="{1C1D999F-D0B7-431C-8664-60065E9E539F}" destId="{5B54A362-01B0-481F-B95B-09A77B7B52CC}" srcOrd="3" destOrd="0" presId="urn:microsoft.com/office/officeart/2005/8/layout/hierarchy1"/>
    <dgm:cxn modelId="{BE885AC5-95DC-457D-B9D0-7BCFD20A1996}" type="presParOf" srcId="{5B54A362-01B0-481F-B95B-09A77B7B52CC}" destId="{CDEBCF97-CF9A-4ECA-B5C8-1416B5C85ACE}" srcOrd="0" destOrd="0" presId="urn:microsoft.com/office/officeart/2005/8/layout/hierarchy1"/>
    <dgm:cxn modelId="{1714FD6D-796B-45E1-8BD5-18716CBE0331}" type="presParOf" srcId="{CDEBCF97-CF9A-4ECA-B5C8-1416B5C85ACE}" destId="{F9F77A40-05A6-43B6-8305-AF4A26380838}" srcOrd="0" destOrd="0" presId="urn:microsoft.com/office/officeart/2005/8/layout/hierarchy1"/>
    <dgm:cxn modelId="{FDC89835-B8CD-4C0B-961B-0C58ECDC2DEE}" type="presParOf" srcId="{CDEBCF97-CF9A-4ECA-B5C8-1416B5C85ACE}" destId="{563A433A-F7B0-46B3-8C4D-AAD7C8694756}" srcOrd="1" destOrd="0" presId="urn:microsoft.com/office/officeart/2005/8/layout/hierarchy1"/>
    <dgm:cxn modelId="{F21A7AA0-B42D-4ADC-8F2D-938AF17B77F6}" type="presParOf" srcId="{5B54A362-01B0-481F-B95B-09A77B7B52CC}" destId="{AAD92290-1839-40B4-8B26-371A7E978566}" srcOrd="1" destOrd="0" presId="urn:microsoft.com/office/officeart/2005/8/layout/hierarchy1"/>
    <dgm:cxn modelId="{2E12531D-2B53-403A-BD86-5CDB69C482DC}" type="presParOf" srcId="{1C1D999F-D0B7-431C-8664-60065E9E539F}" destId="{D8E2D76E-CE8A-4DD0-9584-D113EC43AD24}" srcOrd="4" destOrd="0" presId="urn:microsoft.com/office/officeart/2005/8/layout/hierarchy1"/>
    <dgm:cxn modelId="{4C1D4483-B384-4E12-99F7-B2408630EA8C}" type="presParOf" srcId="{1C1D999F-D0B7-431C-8664-60065E9E539F}" destId="{F275C657-BE6A-4DBC-ADAF-2940B3454D33}" srcOrd="5" destOrd="0" presId="urn:microsoft.com/office/officeart/2005/8/layout/hierarchy1"/>
    <dgm:cxn modelId="{1DF761B8-439B-40ED-A12D-7E64C9F033FB}" type="presParOf" srcId="{F275C657-BE6A-4DBC-ADAF-2940B3454D33}" destId="{46AC7325-EC76-4499-86FB-4849CE3E603D}" srcOrd="0" destOrd="0" presId="urn:microsoft.com/office/officeart/2005/8/layout/hierarchy1"/>
    <dgm:cxn modelId="{23C5B0DF-343A-41E2-AA28-B50FBAB1457C}" type="presParOf" srcId="{46AC7325-EC76-4499-86FB-4849CE3E603D}" destId="{081A35D4-13D2-4BFA-9CE7-85EC39FB6783}" srcOrd="0" destOrd="0" presId="urn:microsoft.com/office/officeart/2005/8/layout/hierarchy1"/>
    <dgm:cxn modelId="{C3D00328-AC6B-4265-80CF-4A0E3E1EA5F9}" type="presParOf" srcId="{46AC7325-EC76-4499-86FB-4849CE3E603D}" destId="{3BBED8A1-6A41-462A-B3F8-40A9E2ACBDD3}" srcOrd="1" destOrd="0" presId="urn:microsoft.com/office/officeart/2005/8/layout/hierarchy1"/>
    <dgm:cxn modelId="{BFDE141A-BB1F-4C9E-8A64-A4FEA97D35BC}" type="presParOf" srcId="{F275C657-BE6A-4DBC-ADAF-2940B3454D33}" destId="{0BA29BDC-783B-4B9B-B42D-2641922684AE}" srcOrd="1" destOrd="0" presId="urn:microsoft.com/office/officeart/2005/8/layout/hierarchy1"/>
    <dgm:cxn modelId="{060F877B-6823-4E71-A98C-8C5666DF12CA}" type="presParOf" srcId="{1C1D999F-D0B7-431C-8664-60065E9E539F}" destId="{155D1999-347A-43C3-A9DE-4FE4CFB66D9A}" srcOrd="6" destOrd="0" presId="urn:microsoft.com/office/officeart/2005/8/layout/hierarchy1"/>
    <dgm:cxn modelId="{48C58999-B44A-44A8-90E5-5CE2617EE47D}" type="presParOf" srcId="{1C1D999F-D0B7-431C-8664-60065E9E539F}" destId="{BE6234B9-70B9-413F-82AD-1DF403184B6F}" srcOrd="7" destOrd="0" presId="urn:microsoft.com/office/officeart/2005/8/layout/hierarchy1"/>
    <dgm:cxn modelId="{5D46DE36-9129-4EB7-914C-C62A403B7E8C}" type="presParOf" srcId="{BE6234B9-70B9-413F-82AD-1DF403184B6F}" destId="{62869FBA-3167-4DCC-8B42-1E2B61BA865B}" srcOrd="0" destOrd="0" presId="urn:microsoft.com/office/officeart/2005/8/layout/hierarchy1"/>
    <dgm:cxn modelId="{06E4801B-6B84-4971-8CE7-9735FC0FA85E}" type="presParOf" srcId="{62869FBA-3167-4DCC-8B42-1E2B61BA865B}" destId="{EDC4F409-0582-4E8A-9F7F-319F81AD4D41}" srcOrd="0" destOrd="0" presId="urn:microsoft.com/office/officeart/2005/8/layout/hierarchy1"/>
    <dgm:cxn modelId="{D5219357-9F61-4B9D-AAED-4DF2162A9407}" type="presParOf" srcId="{62869FBA-3167-4DCC-8B42-1E2B61BA865B}" destId="{DA5509F6-703A-4620-9BAF-17A68DA5BC28}" srcOrd="1" destOrd="0" presId="urn:microsoft.com/office/officeart/2005/8/layout/hierarchy1"/>
    <dgm:cxn modelId="{5117C1D3-5460-4BD7-9BA4-9200274BD9F3}" type="presParOf" srcId="{BE6234B9-70B9-413F-82AD-1DF403184B6F}" destId="{0B08D9CA-8DDF-4732-8EC4-0E4D9A4E9EB5}" srcOrd="1" destOrd="0" presId="urn:microsoft.com/office/officeart/2005/8/layout/hierarchy1"/>
    <dgm:cxn modelId="{A5C1619C-608E-4A6D-B9AF-1507B6F7AE67}" type="presParOf" srcId="{425AF38C-D643-4BE6-A9B5-731F023B12B5}" destId="{0DD0BFB1-AD08-4511-89A5-AFB5D62DA8CC}" srcOrd="6" destOrd="0" presId="urn:microsoft.com/office/officeart/2005/8/layout/hierarchy1"/>
    <dgm:cxn modelId="{AF36A681-323F-4020-9222-0F7FF131D816}" type="presParOf" srcId="{425AF38C-D643-4BE6-A9B5-731F023B12B5}" destId="{411E2064-A50E-4BDB-A9AB-6BDD199A30C8}" srcOrd="7" destOrd="0" presId="urn:microsoft.com/office/officeart/2005/8/layout/hierarchy1"/>
    <dgm:cxn modelId="{2A621B4F-2AEA-4DB1-ADD1-D719CE05F7CE}" type="presParOf" srcId="{411E2064-A50E-4BDB-A9AB-6BDD199A30C8}" destId="{50BE35D5-FEE6-494B-BF57-CBD02A41D65B}" srcOrd="0" destOrd="0" presId="urn:microsoft.com/office/officeart/2005/8/layout/hierarchy1"/>
    <dgm:cxn modelId="{FE4A7890-848B-4364-AF49-A3A57DA8F0A5}" type="presParOf" srcId="{50BE35D5-FEE6-494B-BF57-CBD02A41D65B}" destId="{93F0C206-7E3A-47D1-A168-4A653C4A91DF}" srcOrd="0" destOrd="0" presId="urn:microsoft.com/office/officeart/2005/8/layout/hierarchy1"/>
    <dgm:cxn modelId="{C23FB6F3-33C3-456D-87FC-861BE3CA1FB3}" type="presParOf" srcId="{50BE35D5-FEE6-494B-BF57-CBD02A41D65B}" destId="{381A9E53-9C82-427F-8699-BCA30CFFB73B}" srcOrd="1" destOrd="0" presId="urn:microsoft.com/office/officeart/2005/8/layout/hierarchy1"/>
    <dgm:cxn modelId="{0934633A-B560-4F3A-A8B4-799420093B97}" type="presParOf" srcId="{411E2064-A50E-4BDB-A9AB-6BDD199A30C8}" destId="{EA8E1514-7A8D-44CD-905F-F23076D9CF63}" srcOrd="1" destOrd="0" presId="urn:microsoft.com/office/officeart/2005/8/layout/hierarchy1"/>
    <dgm:cxn modelId="{944DD8E9-DACF-49D7-80CD-49A447338A6A}" type="presParOf" srcId="{425AF38C-D643-4BE6-A9B5-731F023B12B5}" destId="{BF587ED2-68BB-464E-B0D1-8ED7952FB123}" srcOrd="8" destOrd="0" presId="urn:microsoft.com/office/officeart/2005/8/layout/hierarchy1"/>
    <dgm:cxn modelId="{57AA192A-2875-4C45-B694-5DD1F9513FB9}" type="presParOf" srcId="{425AF38C-D643-4BE6-A9B5-731F023B12B5}" destId="{3698B35E-596F-418D-B723-2B3BD1C450EF}" srcOrd="9" destOrd="0" presId="urn:microsoft.com/office/officeart/2005/8/layout/hierarchy1"/>
    <dgm:cxn modelId="{09B181F3-DB8B-4D28-9007-2BB036A3D232}" type="presParOf" srcId="{3698B35E-596F-418D-B723-2B3BD1C450EF}" destId="{F0E5E269-544C-4C22-85A8-3DFD9B6C645D}" srcOrd="0" destOrd="0" presId="urn:microsoft.com/office/officeart/2005/8/layout/hierarchy1"/>
    <dgm:cxn modelId="{E156669B-7286-4EBC-B062-07DD3418546E}" type="presParOf" srcId="{F0E5E269-544C-4C22-85A8-3DFD9B6C645D}" destId="{725171FB-356B-4D90-A4D7-98DA98FFB97A}" srcOrd="0" destOrd="0" presId="urn:microsoft.com/office/officeart/2005/8/layout/hierarchy1"/>
    <dgm:cxn modelId="{B95F3B5A-5A7E-4017-B890-7CA37C4BB60D}" type="presParOf" srcId="{F0E5E269-544C-4C22-85A8-3DFD9B6C645D}" destId="{20239454-4343-448E-B45C-3964A7A91E80}" srcOrd="1" destOrd="0" presId="urn:microsoft.com/office/officeart/2005/8/layout/hierarchy1"/>
    <dgm:cxn modelId="{5A1BE06F-4081-4240-91C5-1340D6B60751}" type="presParOf" srcId="{3698B35E-596F-418D-B723-2B3BD1C450EF}" destId="{D446378F-77D1-4B28-88F9-2AA294E4DF09}" srcOrd="1" destOrd="0" presId="urn:microsoft.com/office/officeart/2005/8/layout/hierarchy1"/>
    <dgm:cxn modelId="{9E051A98-F1E7-4CB1-B7E7-2540CCEC9D2B}" type="presParOf" srcId="{425AF38C-D643-4BE6-A9B5-731F023B12B5}" destId="{FB35B986-1A5D-4616-9285-CC2031BA4145}" srcOrd="10" destOrd="0" presId="urn:microsoft.com/office/officeart/2005/8/layout/hierarchy1"/>
    <dgm:cxn modelId="{E711B06F-08C6-4998-B9CC-E605D9C59FA6}" type="presParOf" srcId="{425AF38C-D643-4BE6-A9B5-731F023B12B5}" destId="{23B84157-F40F-4B5F-BDE1-FA3F2326F26B}" srcOrd="11" destOrd="0" presId="urn:microsoft.com/office/officeart/2005/8/layout/hierarchy1"/>
    <dgm:cxn modelId="{C8296C97-E287-4E52-BBBB-CDED9399D9D6}" type="presParOf" srcId="{23B84157-F40F-4B5F-BDE1-FA3F2326F26B}" destId="{BDB75E2A-BAA0-4D0E-AC28-A57A203D2ABB}" srcOrd="0" destOrd="0" presId="urn:microsoft.com/office/officeart/2005/8/layout/hierarchy1"/>
    <dgm:cxn modelId="{4F671B7C-1ECE-47BD-BD2A-1A11039220B6}" type="presParOf" srcId="{BDB75E2A-BAA0-4D0E-AC28-A57A203D2ABB}" destId="{9668500A-D7DA-4A2B-BA57-AC717B7ECA6C}" srcOrd="0" destOrd="0" presId="urn:microsoft.com/office/officeart/2005/8/layout/hierarchy1"/>
    <dgm:cxn modelId="{C13D48FC-ED68-4746-8821-864CE4F59BD2}" type="presParOf" srcId="{BDB75E2A-BAA0-4D0E-AC28-A57A203D2ABB}" destId="{45369CDC-EBE6-47F0-A30F-846187994851}" srcOrd="1" destOrd="0" presId="urn:microsoft.com/office/officeart/2005/8/layout/hierarchy1"/>
    <dgm:cxn modelId="{9E9D7896-52A2-4555-BBF0-67E39C19CF58}" type="presParOf" srcId="{23B84157-F40F-4B5F-BDE1-FA3F2326F26B}" destId="{2DC9433A-5EEC-45A5-8761-95FABD88E87B}" srcOrd="1" destOrd="0" presId="urn:microsoft.com/office/officeart/2005/8/layout/hierarchy1"/>
    <dgm:cxn modelId="{8EF215CD-5BD7-427B-848E-E5F766683DB2}" type="presParOf" srcId="{01B48B8B-B62D-48A7-9DA4-2B41C17776BC}" destId="{67EB4902-24EC-4B8F-8206-387ECDE9A560}" srcOrd="2" destOrd="0" presId="urn:microsoft.com/office/officeart/2005/8/layout/hierarchy1"/>
    <dgm:cxn modelId="{83200D56-2910-4D3A-895E-61858ADC7E44}" type="presParOf" srcId="{01B48B8B-B62D-48A7-9DA4-2B41C17776BC}" destId="{6F0B6F0C-2775-47F7-8C5B-9A9189DCC54A}" srcOrd="3" destOrd="0" presId="urn:microsoft.com/office/officeart/2005/8/layout/hierarchy1"/>
    <dgm:cxn modelId="{6F1D09C1-7D25-4C34-8A5A-B1897386EA6D}" type="presParOf" srcId="{6F0B6F0C-2775-47F7-8C5B-9A9189DCC54A}" destId="{55C25B12-9F15-4E57-8382-3D02B6A52A4D}" srcOrd="0" destOrd="0" presId="urn:microsoft.com/office/officeart/2005/8/layout/hierarchy1"/>
    <dgm:cxn modelId="{44101986-410F-418E-8818-64E6DC335A3A}" type="presParOf" srcId="{55C25B12-9F15-4E57-8382-3D02B6A52A4D}" destId="{CD3493D2-EE62-4F60-85AF-769D68B74257}" srcOrd="0" destOrd="0" presId="urn:microsoft.com/office/officeart/2005/8/layout/hierarchy1"/>
    <dgm:cxn modelId="{CCC4DE61-084E-4243-A2EE-9D130E22CC37}" type="presParOf" srcId="{55C25B12-9F15-4E57-8382-3D02B6A52A4D}" destId="{5E152974-25E0-470B-9D51-AEFBB5FB1CE6}" srcOrd="1" destOrd="0" presId="urn:microsoft.com/office/officeart/2005/8/layout/hierarchy1"/>
    <dgm:cxn modelId="{235C2D18-F655-43D7-B6F2-91A7C64AB639}" type="presParOf" srcId="{6F0B6F0C-2775-47F7-8C5B-9A9189DCC54A}" destId="{CF7E0CA2-2D25-4CA7-8760-D8D8B898B7F0}" srcOrd="1" destOrd="0" presId="urn:microsoft.com/office/officeart/2005/8/layout/hierarchy1"/>
    <dgm:cxn modelId="{164E03B1-23E8-4C66-A3E5-49788FB84DC0}" type="presParOf" srcId="{01B48B8B-B62D-48A7-9DA4-2B41C17776BC}" destId="{F769A1A2-9479-48A9-9857-5D85CD5C1857}" srcOrd="4" destOrd="0" presId="urn:microsoft.com/office/officeart/2005/8/layout/hierarchy1"/>
    <dgm:cxn modelId="{325044E1-F767-4DD0-81F4-49ED3FE53B68}" type="presParOf" srcId="{01B48B8B-B62D-48A7-9DA4-2B41C17776BC}" destId="{3BE0C409-AFDD-4491-B541-13693209E346}" srcOrd="5" destOrd="0" presId="urn:microsoft.com/office/officeart/2005/8/layout/hierarchy1"/>
    <dgm:cxn modelId="{F3E480C2-E418-40F3-8DE3-003DF52096AC}" type="presParOf" srcId="{3BE0C409-AFDD-4491-B541-13693209E346}" destId="{18054875-343F-48C9-AD01-D00909A620F7}" srcOrd="0" destOrd="0" presId="urn:microsoft.com/office/officeart/2005/8/layout/hierarchy1"/>
    <dgm:cxn modelId="{6C404D37-1381-440E-B857-9A3731A7A40B}" type="presParOf" srcId="{18054875-343F-48C9-AD01-D00909A620F7}" destId="{4E5BA0F0-3AF3-46BE-AE07-AC2E83E8DD17}" srcOrd="0" destOrd="0" presId="urn:microsoft.com/office/officeart/2005/8/layout/hierarchy1"/>
    <dgm:cxn modelId="{A3EB2B62-91BA-4695-8845-F65F2D2833D5}" type="presParOf" srcId="{18054875-343F-48C9-AD01-D00909A620F7}" destId="{80DDE4AE-1E00-4261-B7BF-DBC487568560}" srcOrd="1" destOrd="0" presId="urn:microsoft.com/office/officeart/2005/8/layout/hierarchy1"/>
    <dgm:cxn modelId="{001C118E-C7DB-4603-8C36-EF792A26BB70}" type="presParOf" srcId="{3BE0C409-AFDD-4491-B541-13693209E346}" destId="{8A1D49DA-CED6-48EF-8FD6-4B0A186C09E1}" srcOrd="1" destOrd="0" presId="urn:microsoft.com/office/officeart/2005/8/layout/hierarchy1"/>
    <dgm:cxn modelId="{2837C93F-09BA-47D7-B56C-4F627699CD20}" type="presParOf" srcId="{01B48B8B-B62D-48A7-9DA4-2B41C17776BC}" destId="{D82F5DAF-18B4-45B2-82AA-031AFD72BC4E}" srcOrd="6" destOrd="0" presId="urn:microsoft.com/office/officeart/2005/8/layout/hierarchy1"/>
    <dgm:cxn modelId="{3355D501-50F3-4605-A4E5-69E33F4402E2}" type="presParOf" srcId="{01B48B8B-B62D-48A7-9DA4-2B41C17776BC}" destId="{119F0954-C571-4255-8E05-A0FC98109333}" srcOrd="7" destOrd="0" presId="urn:microsoft.com/office/officeart/2005/8/layout/hierarchy1"/>
    <dgm:cxn modelId="{8DE2CA5B-DF6A-41E1-BC56-B9F0467F4A38}" type="presParOf" srcId="{119F0954-C571-4255-8E05-A0FC98109333}" destId="{41D791B7-F214-4669-8F4A-775215527282}" srcOrd="0" destOrd="0" presId="urn:microsoft.com/office/officeart/2005/8/layout/hierarchy1"/>
    <dgm:cxn modelId="{4A1AD09A-B64A-4693-8363-4A5256539C38}" type="presParOf" srcId="{41D791B7-F214-4669-8F4A-775215527282}" destId="{080F638D-4C0A-44A7-9347-7B583654A63E}" srcOrd="0" destOrd="0" presId="urn:microsoft.com/office/officeart/2005/8/layout/hierarchy1"/>
    <dgm:cxn modelId="{A0E9422F-45CA-4DD1-8502-FB3515B8652D}" type="presParOf" srcId="{41D791B7-F214-4669-8F4A-775215527282}" destId="{011A9161-288E-4152-9BA9-06A9F1199A36}" srcOrd="1" destOrd="0" presId="urn:microsoft.com/office/officeart/2005/8/layout/hierarchy1"/>
    <dgm:cxn modelId="{DF4F11CF-1E3E-40C2-92EA-B2C1BE50C049}" type="presParOf" srcId="{119F0954-C571-4255-8E05-A0FC98109333}" destId="{2A3C207B-DF3A-4451-B30F-30DB361C7A32}" srcOrd="1" destOrd="0" presId="urn:microsoft.com/office/officeart/2005/8/layout/hierarchy1"/>
    <dgm:cxn modelId="{CB4174A3-C046-4DFA-8A11-9617BC3CDBBB}" type="presParOf" srcId="{01B48B8B-B62D-48A7-9DA4-2B41C17776BC}" destId="{2BE2CB8B-8C9E-4441-9474-6E98C043DBC3}" srcOrd="8" destOrd="0" presId="urn:microsoft.com/office/officeart/2005/8/layout/hierarchy1"/>
    <dgm:cxn modelId="{B4C8EC6F-01A2-456B-A133-8C5817023A82}" type="presParOf" srcId="{01B48B8B-B62D-48A7-9DA4-2B41C17776BC}" destId="{A6DE0566-880B-42A1-997C-550893F35AB9}" srcOrd="9" destOrd="0" presId="urn:microsoft.com/office/officeart/2005/8/layout/hierarchy1"/>
    <dgm:cxn modelId="{456C0DED-4F74-4100-918E-C8029DF06AB8}" type="presParOf" srcId="{A6DE0566-880B-42A1-997C-550893F35AB9}" destId="{0AA20187-5BC8-4A30-8A14-D0BECF60DD12}" srcOrd="0" destOrd="0" presId="urn:microsoft.com/office/officeart/2005/8/layout/hierarchy1"/>
    <dgm:cxn modelId="{0DE5F666-1FBB-43A1-9E4E-7AF7F4858783}" type="presParOf" srcId="{0AA20187-5BC8-4A30-8A14-D0BECF60DD12}" destId="{64B2AEA2-BE8B-4A60-AB33-35D51FA1DE4E}" srcOrd="0" destOrd="0" presId="urn:microsoft.com/office/officeart/2005/8/layout/hierarchy1"/>
    <dgm:cxn modelId="{992B234B-2F15-4210-809C-62D214B353F9}" type="presParOf" srcId="{0AA20187-5BC8-4A30-8A14-D0BECF60DD12}" destId="{8AC9D5CF-73C8-4558-BBA0-9CEC1CD295EB}" srcOrd="1" destOrd="0" presId="urn:microsoft.com/office/officeart/2005/8/layout/hierarchy1"/>
    <dgm:cxn modelId="{6450678E-D8F4-4C56-8344-BDD995CFC285}" type="presParOf" srcId="{A6DE0566-880B-42A1-997C-550893F35AB9}" destId="{B8539FB2-EDA6-4DAD-844F-D96F11977D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D234F2-5FE8-45FD-BFBE-004FF03745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70D8D5C-1080-47F2-BA7A-92DCE02FD8E4}">
      <dgm:prSet phldrT="[Text]"/>
      <dgm:spPr/>
      <dgm:t>
        <a:bodyPr/>
        <a:lstStyle/>
        <a:p>
          <a:r>
            <a:rPr lang="it-IT" dirty="0"/>
            <a:t>Programs/../Python.exe</a:t>
          </a:r>
        </a:p>
      </dgm:t>
    </dgm:pt>
    <dgm:pt modelId="{44D0C617-0F53-4AD9-BF9B-05B4A7076FA7}" type="parTrans" cxnId="{A1B7704D-A5D9-40FA-94CE-0C921FD208CC}">
      <dgm:prSet/>
      <dgm:spPr/>
      <dgm:t>
        <a:bodyPr/>
        <a:lstStyle/>
        <a:p>
          <a:endParaRPr lang="it-IT"/>
        </a:p>
      </dgm:t>
    </dgm:pt>
    <dgm:pt modelId="{3CD81051-109C-4AA4-9081-AC9E4E92AA69}" type="sibTrans" cxnId="{A1B7704D-A5D9-40FA-94CE-0C921FD208CC}">
      <dgm:prSet/>
      <dgm:spPr/>
      <dgm:t>
        <a:bodyPr/>
        <a:lstStyle/>
        <a:p>
          <a:endParaRPr lang="it-IT"/>
        </a:p>
      </dgm:t>
    </dgm:pt>
    <dgm:pt modelId="{F6B8FF94-A3DF-4C31-AFDE-2724F247D5E9}">
      <dgm:prSet phldrT="[Text]"/>
      <dgm:spPr/>
      <dgm:t>
        <a:bodyPr/>
        <a:lstStyle/>
        <a:p>
          <a:r>
            <a:rPr lang="it-IT" dirty="0"/>
            <a:t>Programs/../</a:t>
          </a:r>
          <a:r>
            <a:rPr lang="it-IT" dirty="0" err="1"/>
            <a:t>DLLs</a:t>
          </a:r>
          <a:endParaRPr lang="it-IT" dirty="0"/>
        </a:p>
      </dgm:t>
    </dgm:pt>
    <dgm:pt modelId="{FC6A7604-C1EE-4C87-80CC-9DD1BB022FE4}" type="parTrans" cxnId="{25DCF2D6-9E11-4858-9CBD-BE1CD4110B6B}">
      <dgm:prSet/>
      <dgm:spPr/>
      <dgm:t>
        <a:bodyPr/>
        <a:lstStyle/>
        <a:p>
          <a:endParaRPr lang="it-IT"/>
        </a:p>
      </dgm:t>
    </dgm:pt>
    <dgm:pt modelId="{DC8855A3-65B5-4D7F-AC96-A44F5ECF0C06}" type="sibTrans" cxnId="{25DCF2D6-9E11-4858-9CBD-BE1CD4110B6B}">
      <dgm:prSet/>
      <dgm:spPr/>
      <dgm:t>
        <a:bodyPr/>
        <a:lstStyle/>
        <a:p>
          <a:endParaRPr lang="it-IT"/>
        </a:p>
      </dgm:t>
    </dgm:pt>
    <dgm:pt modelId="{5502DC78-1CB1-400D-90E6-F6A9F3A1C3B3}">
      <dgm:prSet phldrT="[Text]"/>
      <dgm:spPr/>
      <dgm:t>
        <a:bodyPr/>
        <a:lstStyle/>
        <a:p>
          <a:r>
            <a:rPr lang="it-IT" dirty="0"/>
            <a:t>Programs/../</a:t>
          </a:r>
          <a:r>
            <a:rPr lang="it-IT" dirty="0" err="1"/>
            <a:t>Lib</a:t>
          </a:r>
          <a:endParaRPr lang="it-IT" dirty="0"/>
        </a:p>
      </dgm:t>
    </dgm:pt>
    <dgm:pt modelId="{DE0A9917-AB54-440C-A776-2F86AC9E721B}" type="parTrans" cxnId="{3A474B35-6AA6-44C6-8D44-E6CE217C5D96}">
      <dgm:prSet/>
      <dgm:spPr/>
      <dgm:t>
        <a:bodyPr/>
        <a:lstStyle/>
        <a:p>
          <a:endParaRPr lang="it-IT"/>
        </a:p>
      </dgm:t>
    </dgm:pt>
    <dgm:pt modelId="{FFB206F0-0171-49F0-BF2D-E78F25F3C4BD}" type="sibTrans" cxnId="{3A474B35-6AA6-44C6-8D44-E6CE217C5D96}">
      <dgm:prSet/>
      <dgm:spPr/>
      <dgm:t>
        <a:bodyPr/>
        <a:lstStyle/>
        <a:p>
          <a:endParaRPr lang="it-IT"/>
        </a:p>
      </dgm:t>
    </dgm:pt>
    <dgm:pt modelId="{E310883E-AD18-476C-A23F-2EB53F61C529}">
      <dgm:prSet phldrT="[Text]"/>
      <dgm:spPr/>
      <dgm:t>
        <a:bodyPr/>
        <a:lstStyle/>
        <a:p>
          <a:r>
            <a:rPr lang="it-IT" dirty="0"/>
            <a:t>Programs/../Site-packages</a:t>
          </a:r>
        </a:p>
      </dgm:t>
    </dgm:pt>
    <dgm:pt modelId="{D9EE458C-476F-4C37-B7C5-0D3CBA7BC434}" type="parTrans" cxnId="{F2857FA4-69B8-45A4-8C90-DE56E16C3969}">
      <dgm:prSet/>
      <dgm:spPr/>
      <dgm:t>
        <a:bodyPr/>
        <a:lstStyle/>
        <a:p>
          <a:endParaRPr lang="it-IT"/>
        </a:p>
      </dgm:t>
    </dgm:pt>
    <dgm:pt modelId="{6D1EEF2C-0FB8-48B5-BF3E-A092126BA689}" type="sibTrans" cxnId="{F2857FA4-69B8-45A4-8C90-DE56E16C3969}">
      <dgm:prSet/>
      <dgm:spPr/>
      <dgm:t>
        <a:bodyPr/>
        <a:lstStyle/>
        <a:p>
          <a:endParaRPr lang="it-IT"/>
        </a:p>
      </dgm:t>
    </dgm:pt>
    <dgm:pt modelId="{D4E7539B-9BC8-44F5-AD4D-D31E89BE77B6}">
      <dgm:prSet phldrT="[Text]"/>
      <dgm:spPr/>
      <dgm:t>
        <a:bodyPr/>
        <a:lstStyle/>
        <a:p>
          <a:r>
            <a:rPr lang="it-IT" dirty="0" err="1"/>
            <a:t>tensorflow</a:t>
          </a:r>
          <a:r>
            <a:rPr lang="it-IT" dirty="0"/>
            <a:t>=2.0.0</a:t>
          </a:r>
        </a:p>
      </dgm:t>
    </dgm:pt>
    <dgm:pt modelId="{39D360B7-B804-4E69-A609-A343D8C770AC}" type="parTrans" cxnId="{F6ADE710-C6F4-43AA-88D9-77F6C19C58C6}">
      <dgm:prSet/>
      <dgm:spPr/>
      <dgm:t>
        <a:bodyPr/>
        <a:lstStyle/>
        <a:p>
          <a:endParaRPr lang="it-IT"/>
        </a:p>
      </dgm:t>
    </dgm:pt>
    <dgm:pt modelId="{1F4732F4-CDB0-4A1D-9767-42217274C050}" type="sibTrans" cxnId="{F6ADE710-C6F4-43AA-88D9-77F6C19C58C6}">
      <dgm:prSet/>
      <dgm:spPr/>
      <dgm:t>
        <a:bodyPr/>
        <a:lstStyle/>
        <a:p>
          <a:endParaRPr lang="it-IT"/>
        </a:p>
      </dgm:t>
    </dgm:pt>
    <dgm:pt modelId="{AD35B980-ACDD-4D63-991A-CE6D4045B594}" type="pres">
      <dgm:prSet presAssocID="{21D234F2-5FE8-45FD-BFBE-004FF03745C5}" presName="linear" presStyleCnt="0">
        <dgm:presLayoutVars>
          <dgm:dir/>
          <dgm:animLvl val="lvl"/>
          <dgm:resizeHandles val="exact"/>
        </dgm:presLayoutVars>
      </dgm:prSet>
      <dgm:spPr/>
    </dgm:pt>
    <dgm:pt modelId="{7DFD4FEB-86F8-4541-8785-FA4283A18911}" type="pres">
      <dgm:prSet presAssocID="{770D8D5C-1080-47F2-BA7A-92DCE02FD8E4}" presName="parentLin" presStyleCnt="0"/>
      <dgm:spPr/>
    </dgm:pt>
    <dgm:pt modelId="{A3C10D00-34A7-4A77-8B4E-C6486985D4FB}" type="pres">
      <dgm:prSet presAssocID="{770D8D5C-1080-47F2-BA7A-92DCE02FD8E4}" presName="parentLeftMargin" presStyleLbl="node1" presStyleIdx="0" presStyleCnt="1"/>
      <dgm:spPr/>
    </dgm:pt>
    <dgm:pt modelId="{9C79D6F6-1772-4C21-B85E-D2FEA0FB12D6}" type="pres">
      <dgm:prSet presAssocID="{770D8D5C-1080-47F2-BA7A-92DCE02FD8E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5CD091-3CFE-4819-8382-E3D38BAA151C}" type="pres">
      <dgm:prSet presAssocID="{770D8D5C-1080-47F2-BA7A-92DCE02FD8E4}" presName="negativeSpace" presStyleCnt="0"/>
      <dgm:spPr/>
    </dgm:pt>
    <dgm:pt modelId="{6C2DD56D-8BFB-4F11-BC3F-C814876CAA02}" type="pres">
      <dgm:prSet presAssocID="{770D8D5C-1080-47F2-BA7A-92DCE02FD8E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30E50E-E468-49E5-8AD7-1587B0E055EF}" type="presOf" srcId="{F6B8FF94-A3DF-4C31-AFDE-2724F247D5E9}" destId="{6C2DD56D-8BFB-4F11-BC3F-C814876CAA02}" srcOrd="0" destOrd="0" presId="urn:microsoft.com/office/officeart/2005/8/layout/list1"/>
    <dgm:cxn modelId="{F6ADE710-C6F4-43AA-88D9-77F6C19C58C6}" srcId="{E310883E-AD18-476C-A23F-2EB53F61C529}" destId="{D4E7539B-9BC8-44F5-AD4D-D31E89BE77B6}" srcOrd="0" destOrd="0" parTransId="{39D360B7-B804-4E69-A609-A343D8C770AC}" sibTransId="{1F4732F4-CDB0-4A1D-9767-42217274C050}"/>
    <dgm:cxn modelId="{B8FE472D-2126-45B7-AAB1-F4B4AAF74608}" type="presOf" srcId="{D4E7539B-9BC8-44F5-AD4D-D31E89BE77B6}" destId="{6C2DD56D-8BFB-4F11-BC3F-C814876CAA02}" srcOrd="0" destOrd="3" presId="urn:microsoft.com/office/officeart/2005/8/layout/list1"/>
    <dgm:cxn modelId="{3A474B35-6AA6-44C6-8D44-E6CE217C5D96}" srcId="{770D8D5C-1080-47F2-BA7A-92DCE02FD8E4}" destId="{5502DC78-1CB1-400D-90E6-F6A9F3A1C3B3}" srcOrd="1" destOrd="0" parTransId="{DE0A9917-AB54-440C-A776-2F86AC9E721B}" sibTransId="{FFB206F0-0171-49F0-BF2D-E78F25F3C4BD}"/>
    <dgm:cxn modelId="{7881A84B-4EFB-499D-8A9D-3070725B841B}" type="presOf" srcId="{770D8D5C-1080-47F2-BA7A-92DCE02FD8E4}" destId="{A3C10D00-34A7-4A77-8B4E-C6486985D4FB}" srcOrd="0" destOrd="0" presId="urn:microsoft.com/office/officeart/2005/8/layout/list1"/>
    <dgm:cxn modelId="{A1B7704D-A5D9-40FA-94CE-0C921FD208CC}" srcId="{21D234F2-5FE8-45FD-BFBE-004FF03745C5}" destId="{770D8D5C-1080-47F2-BA7A-92DCE02FD8E4}" srcOrd="0" destOrd="0" parTransId="{44D0C617-0F53-4AD9-BF9B-05B4A7076FA7}" sibTransId="{3CD81051-109C-4AA4-9081-AC9E4E92AA69}"/>
    <dgm:cxn modelId="{06C3F06F-34DE-4EB4-AA1B-6CBD5D8D5C0C}" type="presOf" srcId="{E310883E-AD18-476C-A23F-2EB53F61C529}" destId="{6C2DD56D-8BFB-4F11-BC3F-C814876CAA02}" srcOrd="0" destOrd="2" presId="urn:microsoft.com/office/officeart/2005/8/layout/list1"/>
    <dgm:cxn modelId="{F2857FA4-69B8-45A4-8C90-DE56E16C3969}" srcId="{770D8D5C-1080-47F2-BA7A-92DCE02FD8E4}" destId="{E310883E-AD18-476C-A23F-2EB53F61C529}" srcOrd="2" destOrd="0" parTransId="{D9EE458C-476F-4C37-B7C5-0D3CBA7BC434}" sibTransId="{6D1EEF2C-0FB8-48B5-BF3E-A092126BA689}"/>
    <dgm:cxn modelId="{6FEE04C4-44F9-4D3E-B084-7C2DA83A94FB}" type="presOf" srcId="{21D234F2-5FE8-45FD-BFBE-004FF03745C5}" destId="{AD35B980-ACDD-4D63-991A-CE6D4045B594}" srcOrd="0" destOrd="0" presId="urn:microsoft.com/office/officeart/2005/8/layout/list1"/>
    <dgm:cxn modelId="{25DCF2D6-9E11-4858-9CBD-BE1CD4110B6B}" srcId="{770D8D5C-1080-47F2-BA7A-92DCE02FD8E4}" destId="{F6B8FF94-A3DF-4C31-AFDE-2724F247D5E9}" srcOrd="0" destOrd="0" parTransId="{FC6A7604-C1EE-4C87-80CC-9DD1BB022FE4}" sibTransId="{DC8855A3-65B5-4D7F-AC96-A44F5ECF0C06}"/>
    <dgm:cxn modelId="{71654BEB-77CE-4B5A-B795-CA3C80943ACD}" type="presOf" srcId="{5502DC78-1CB1-400D-90E6-F6A9F3A1C3B3}" destId="{6C2DD56D-8BFB-4F11-BC3F-C814876CAA02}" srcOrd="0" destOrd="1" presId="urn:microsoft.com/office/officeart/2005/8/layout/list1"/>
    <dgm:cxn modelId="{E2DB8BF4-E11B-4CCF-928E-7301E100D4A8}" type="presOf" srcId="{770D8D5C-1080-47F2-BA7A-92DCE02FD8E4}" destId="{9C79D6F6-1772-4C21-B85E-D2FEA0FB12D6}" srcOrd="1" destOrd="0" presId="urn:microsoft.com/office/officeart/2005/8/layout/list1"/>
    <dgm:cxn modelId="{B3831E0E-0CF1-493A-8913-5F80D6F59E79}" type="presParOf" srcId="{AD35B980-ACDD-4D63-991A-CE6D4045B594}" destId="{7DFD4FEB-86F8-4541-8785-FA4283A18911}" srcOrd="0" destOrd="0" presId="urn:microsoft.com/office/officeart/2005/8/layout/list1"/>
    <dgm:cxn modelId="{156796D3-1CD9-4878-8787-A2B0879FB510}" type="presParOf" srcId="{7DFD4FEB-86F8-4541-8785-FA4283A18911}" destId="{A3C10D00-34A7-4A77-8B4E-C6486985D4FB}" srcOrd="0" destOrd="0" presId="urn:microsoft.com/office/officeart/2005/8/layout/list1"/>
    <dgm:cxn modelId="{E805280F-7103-4AB7-B88A-F600DB39DBC0}" type="presParOf" srcId="{7DFD4FEB-86F8-4541-8785-FA4283A18911}" destId="{9C79D6F6-1772-4C21-B85E-D2FEA0FB12D6}" srcOrd="1" destOrd="0" presId="urn:microsoft.com/office/officeart/2005/8/layout/list1"/>
    <dgm:cxn modelId="{95C09833-C628-4C3B-B842-A2CFF21017DE}" type="presParOf" srcId="{AD35B980-ACDD-4D63-991A-CE6D4045B594}" destId="{B75CD091-3CFE-4819-8382-E3D38BAA151C}" srcOrd="1" destOrd="0" presId="urn:microsoft.com/office/officeart/2005/8/layout/list1"/>
    <dgm:cxn modelId="{10492B43-4820-4531-B3C0-3A1F78B0FD21}" type="presParOf" srcId="{AD35B980-ACDD-4D63-991A-CE6D4045B594}" destId="{6C2DD56D-8BFB-4F11-BC3F-C814876CAA0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6C02F-F6B1-4403-BEAF-79C8659E80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CCFC52-331C-46A1-A858-E5FE996A823C}">
      <dgm:prSet phldrT="[Text]"/>
      <dgm:spPr/>
      <dgm:t>
        <a:bodyPr/>
        <a:lstStyle/>
        <a:p>
          <a:r>
            <a:rPr lang="it-IT" dirty="0" err="1"/>
            <a:t>SolarForecast</a:t>
          </a:r>
          <a:r>
            <a:rPr lang="it-IT" dirty="0"/>
            <a:t>/Python.exe</a:t>
          </a:r>
        </a:p>
      </dgm:t>
    </dgm:pt>
    <dgm:pt modelId="{4A467FA7-A5C6-4F31-89DA-8B5C7FCFC584}" type="parTrans" cxnId="{DF11BAD8-18B5-4A87-89E1-53ED1198C0F7}">
      <dgm:prSet/>
      <dgm:spPr/>
      <dgm:t>
        <a:bodyPr/>
        <a:lstStyle/>
        <a:p>
          <a:endParaRPr lang="it-IT"/>
        </a:p>
      </dgm:t>
    </dgm:pt>
    <dgm:pt modelId="{35655251-33AE-4206-A6C4-18F8FACA41CB}" type="sibTrans" cxnId="{DF11BAD8-18B5-4A87-89E1-53ED1198C0F7}">
      <dgm:prSet/>
      <dgm:spPr/>
      <dgm:t>
        <a:bodyPr/>
        <a:lstStyle/>
        <a:p>
          <a:endParaRPr lang="it-IT"/>
        </a:p>
      </dgm:t>
    </dgm:pt>
    <dgm:pt modelId="{BD0EB583-C61E-41F4-A32D-478FB210B4DE}">
      <dgm:prSet phldrT="[Text]"/>
      <dgm:spPr/>
      <dgm:t>
        <a:bodyPr/>
        <a:lstStyle/>
        <a:p>
          <a:r>
            <a:rPr lang="it-IT" dirty="0" err="1"/>
            <a:t>LoadModel</a:t>
          </a:r>
          <a:r>
            <a:rPr lang="it-IT" dirty="0"/>
            <a:t>/Python.exe</a:t>
          </a:r>
        </a:p>
      </dgm:t>
    </dgm:pt>
    <dgm:pt modelId="{FE2EE9A7-3830-4736-BEA0-C6C0E91668B7}" type="parTrans" cxnId="{5D3C3AA0-0950-468F-8E67-1943FB44BCF5}">
      <dgm:prSet/>
      <dgm:spPr/>
      <dgm:t>
        <a:bodyPr/>
        <a:lstStyle/>
        <a:p>
          <a:endParaRPr lang="it-IT"/>
        </a:p>
      </dgm:t>
    </dgm:pt>
    <dgm:pt modelId="{C3F4A357-A4D8-4850-B4C5-4E84ECB336DE}" type="sibTrans" cxnId="{5D3C3AA0-0950-468F-8E67-1943FB44BCF5}">
      <dgm:prSet/>
      <dgm:spPr/>
      <dgm:t>
        <a:bodyPr/>
        <a:lstStyle/>
        <a:p>
          <a:endParaRPr lang="it-IT"/>
        </a:p>
      </dgm:t>
    </dgm:pt>
    <dgm:pt modelId="{1D59B2D5-1EC7-45C9-9A11-9D32C88E44C2}">
      <dgm:prSet phldrT="[Text]"/>
      <dgm:spPr/>
      <dgm:t>
        <a:bodyPr/>
        <a:lstStyle/>
        <a:p>
          <a:r>
            <a:rPr lang="it-IT" dirty="0"/>
            <a:t>Environment3Test/Python.exe</a:t>
          </a:r>
        </a:p>
      </dgm:t>
    </dgm:pt>
    <dgm:pt modelId="{E7B9FD03-3E4B-4171-A0D2-45C661DE01E0}" type="parTrans" cxnId="{BA17F8C7-134B-4C03-B7A3-A33C5E035FF8}">
      <dgm:prSet/>
      <dgm:spPr/>
      <dgm:t>
        <a:bodyPr/>
        <a:lstStyle/>
        <a:p>
          <a:endParaRPr lang="it-IT"/>
        </a:p>
      </dgm:t>
    </dgm:pt>
    <dgm:pt modelId="{E54D49E7-CE80-4958-94F4-7F954EBAB04D}" type="sibTrans" cxnId="{BA17F8C7-134B-4C03-B7A3-A33C5E035FF8}">
      <dgm:prSet/>
      <dgm:spPr/>
      <dgm:t>
        <a:bodyPr/>
        <a:lstStyle/>
        <a:p>
          <a:endParaRPr lang="it-IT"/>
        </a:p>
      </dgm:t>
    </dgm:pt>
    <dgm:pt modelId="{7EAB55FC-B6A7-4BE9-9FD5-CA337E1B5FA0}">
      <dgm:prSet phldrT="[Text]"/>
      <dgm:spPr/>
      <dgm:t>
        <a:bodyPr/>
        <a:lstStyle/>
        <a:p>
          <a:r>
            <a:rPr lang="it-IT" dirty="0" err="1"/>
            <a:t>SolarForecast</a:t>
          </a:r>
          <a:r>
            <a:rPr lang="it-IT" dirty="0"/>
            <a:t>/site-packages</a:t>
          </a:r>
        </a:p>
      </dgm:t>
    </dgm:pt>
    <dgm:pt modelId="{2C6385E0-B209-471D-9373-9F6DEB68EA4F}" type="parTrans" cxnId="{64D41666-E0EA-4077-A986-35902BC1A5BC}">
      <dgm:prSet/>
      <dgm:spPr/>
      <dgm:t>
        <a:bodyPr/>
        <a:lstStyle/>
        <a:p>
          <a:endParaRPr lang="it-IT"/>
        </a:p>
      </dgm:t>
    </dgm:pt>
    <dgm:pt modelId="{674F4FE0-E976-481D-95BF-626105C47672}" type="sibTrans" cxnId="{64D41666-E0EA-4077-A986-35902BC1A5BC}">
      <dgm:prSet/>
      <dgm:spPr/>
      <dgm:t>
        <a:bodyPr/>
        <a:lstStyle/>
        <a:p>
          <a:endParaRPr lang="it-IT"/>
        </a:p>
      </dgm:t>
    </dgm:pt>
    <dgm:pt modelId="{447A2EF4-B56D-439C-9608-C502FF97162F}">
      <dgm:prSet phldrT="[Text]"/>
      <dgm:spPr/>
      <dgm:t>
        <a:bodyPr/>
        <a:lstStyle/>
        <a:p>
          <a:r>
            <a:rPr lang="it-IT" dirty="0" err="1"/>
            <a:t>LoadModel</a:t>
          </a:r>
          <a:r>
            <a:rPr lang="it-IT" dirty="0"/>
            <a:t>/site-packages</a:t>
          </a:r>
        </a:p>
      </dgm:t>
    </dgm:pt>
    <dgm:pt modelId="{18558301-95BA-42AB-9BB9-4139CEA07098}" type="parTrans" cxnId="{C80DABB7-DE23-4365-88AA-3732442DB101}">
      <dgm:prSet/>
      <dgm:spPr/>
      <dgm:t>
        <a:bodyPr/>
        <a:lstStyle/>
        <a:p>
          <a:endParaRPr lang="it-IT"/>
        </a:p>
      </dgm:t>
    </dgm:pt>
    <dgm:pt modelId="{7E8E8879-F860-4433-B970-DF9CBDED41F9}" type="sibTrans" cxnId="{C80DABB7-DE23-4365-88AA-3732442DB101}">
      <dgm:prSet/>
      <dgm:spPr/>
      <dgm:t>
        <a:bodyPr/>
        <a:lstStyle/>
        <a:p>
          <a:endParaRPr lang="it-IT"/>
        </a:p>
      </dgm:t>
    </dgm:pt>
    <dgm:pt modelId="{4417B25C-1D58-4A48-85FF-1DF2E35BFCEA}">
      <dgm:prSet phldrT="[Text]"/>
      <dgm:spPr/>
      <dgm:t>
        <a:bodyPr/>
        <a:lstStyle/>
        <a:p>
          <a:r>
            <a:rPr lang="it-IT" dirty="0" err="1"/>
            <a:t>Env</a:t>
          </a:r>
          <a:r>
            <a:rPr lang="it-IT" dirty="0"/>
            <a:t>../site-packages</a:t>
          </a:r>
        </a:p>
      </dgm:t>
    </dgm:pt>
    <dgm:pt modelId="{9C7727F1-D460-4B2C-AB6B-9C133E730160}" type="parTrans" cxnId="{44CB4380-3361-45FE-9D68-82B0E82A4FFD}">
      <dgm:prSet/>
      <dgm:spPr/>
      <dgm:t>
        <a:bodyPr/>
        <a:lstStyle/>
        <a:p>
          <a:endParaRPr lang="it-IT"/>
        </a:p>
      </dgm:t>
    </dgm:pt>
    <dgm:pt modelId="{B3F130C5-23FE-40D2-9749-28842A005FA6}" type="sibTrans" cxnId="{44CB4380-3361-45FE-9D68-82B0E82A4FFD}">
      <dgm:prSet/>
      <dgm:spPr/>
      <dgm:t>
        <a:bodyPr/>
        <a:lstStyle/>
        <a:p>
          <a:endParaRPr lang="it-IT"/>
        </a:p>
      </dgm:t>
    </dgm:pt>
    <dgm:pt modelId="{7CD0F712-5182-4ED0-85C8-1290C5AADABC}">
      <dgm:prSet phldrT="[Text]"/>
      <dgm:spPr/>
      <dgm:t>
        <a:bodyPr/>
        <a:lstStyle/>
        <a:p>
          <a:r>
            <a:rPr lang="it-IT" dirty="0" err="1"/>
            <a:t>numpy</a:t>
          </a:r>
          <a:r>
            <a:rPr lang="it-IT" dirty="0"/>
            <a:t>=1.17.2</a:t>
          </a:r>
        </a:p>
      </dgm:t>
    </dgm:pt>
    <dgm:pt modelId="{CFE45DA0-C5F8-4C72-84C8-430244CFB311}" type="parTrans" cxnId="{37421C24-821E-4FFD-8CF0-B4CF1CAFF3DF}">
      <dgm:prSet/>
      <dgm:spPr/>
      <dgm:t>
        <a:bodyPr/>
        <a:lstStyle/>
        <a:p>
          <a:endParaRPr lang="it-IT"/>
        </a:p>
      </dgm:t>
    </dgm:pt>
    <dgm:pt modelId="{41F4636D-4E6B-47C0-834E-905EEFEBD42C}" type="sibTrans" cxnId="{37421C24-821E-4FFD-8CF0-B4CF1CAFF3DF}">
      <dgm:prSet/>
      <dgm:spPr/>
      <dgm:t>
        <a:bodyPr/>
        <a:lstStyle/>
        <a:p>
          <a:endParaRPr lang="it-IT"/>
        </a:p>
      </dgm:t>
    </dgm:pt>
    <dgm:pt modelId="{E583DFBD-C5CD-40C0-ACF6-B33B6FD9C105}">
      <dgm:prSet phldrT="[Text]"/>
      <dgm:spPr/>
      <dgm:t>
        <a:bodyPr/>
        <a:lstStyle/>
        <a:p>
          <a:r>
            <a:rPr lang="it-IT" dirty="0" err="1"/>
            <a:t>numpy</a:t>
          </a:r>
          <a:r>
            <a:rPr lang="it-IT" dirty="0"/>
            <a:t>=1.18.1</a:t>
          </a:r>
        </a:p>
      </dgm:t>
    </dgm:pt>
    <dgm:pt modelId="{D0F2CEB9-440E-4446-8E0B-03FDD679263B}" type="parTrans" cxnId="{92EB2174-FFBF-4085-92D5-7EE645606F18}">
      <dgm:prSet/>
      <dgm:spPr/>
      <dgm:t>
        <a:bodyPr/>
        <a:lstStyle/>
        <a:p>
          <a:endParaRPr lang="it-IT"/>
        </a:p>
      </dgm:t>
    </dgm:pt>
    <dgm:pt modelId="{9CCDD437-8213-4461-8396-330D483CB50F}" type="sibTrans" cxnId="{92EB2174-FFBF-4085-92D5-7EE645606F18}">
      <dgm:prSet/>
      <dgm:spPr/>
      <dgm:t>
        <a:bodyPr/>
        <a:lstStyle/>
        <a:p>
          <a:endParaRPr lang="it-IT"/>
        </a:p>
      </dgm:t>
    </dgm:pt>
    <dgm:pt modelId="{2C021462-E684-41DF-9549-44C5E8CA20AF}">
      <dgm:prSet phldrT="[Text]"/>
      <dgm:spPr/>
      <dgm:t>
        <a:bodyPr/>
        <a:lstStyle/>
        <a:p>
          <a:r>
            <a:rPr lang="it-IT" dirty="0" err="1"/>
            <a:t>numpy</a:t>
          </a:r>
          <a:endParaRPr lang="it-IT" dirty="0"/>
        </a:p>
      </dgm:t>
    </dgm:pt>
    <dgm:pt modelId="{EE23A26A-2F4F-4BDA-A8F0-10F4F8AAD287}" type="parTrans" cxnId="{EBE57E99-D016-40A3-B3DB-BA72BF87EE6B}">
      <dgm:prSet/>
      <dgm:spPr/>
      <dgm:t>
        <a:bodyPr/>
        <a:lstStyle/>
        <a:p>
          <a:endParaRPr lang="it-IT"/>
        </a:p>
      </dgm:t>
    </dgm:pt>
    <dgm:pt modelId="{3C378114-C73E-49F9-9B0F-0E85622D2454}" type="sibTrans" cxnId="{EBE57E99-D016-40A3-B3DB-BA72BF87EE6B}">
      <dgm:prSet/>
      <dgm:spPr/>
      <dgm:t>
        <a:bodyPr/>
        <a:lstStyle/>
        <a:p>
          <a:endParaRPr lang="it-IT"/>
        </a:p>
      </dgm:t>
    </dgm:pt>
    <dgm:pt modelId="{0D870B82-903B-4EE3-A62A-E1CC51003DEB}">
      <dgm:prSet phldrT="[Text]"/>
      <dgm:spPr/>
      <dgm:t>
        <a:bodyPr/>
        <a:lstStyle/>
        <a:p>
          <a:r>
            <a:rPr lang="it-IT" dirty="0" err="1"/>
            <a:t>tensorflow</a:t>
          </a:r>
          <a:r>
            <a:rPr lang="it-IT" dirty="0"/>
            <a:t>=2.1.0</a:t>
          </a:r>
        </a:p>
      </dgm:t>
    </dgm:pt>
    <dgm:pt modelId="{1E1FF755-9AB6-4B13-9C5B-0A4EA02E3D31}" type="parTrans" cxnId="{658CC35C-053B-40B8-AC91-1DD5B68D3E76}">
      <dgm:prSet/>
      <dgm:spPr/>
      <dgm:t>
        <a:bodyPr/>
        <a:lstStyle/>
        <a:p>
          <a:endParaRPr lang="it-IT"/>
        </a:p>
      </dgm:t>
    </dgm:pt>
    <dgm:pt modelId="{57A17A4B-10DE-44E8-B3F9-0A77FF309415}" type="sibTrans" cxnId="{658CC35C-053B-40B8-AC91-1DD5B68D3E76}">
      <dgm:prSet/>
      <dgm:spPr/>
      <dgm:t>
        <a:bodyPr/>
        <a:lstStyle/>
        <a:p>
          <a:endParaRPr lang="it-IT"/>
        </a:p>
      </dgm:t>
    </dgm:pt>
    <dgm:pt modelId="{7617B245-454F-489F-ACEA-939F681DF676}" type="pres">
      <dgm:prSet presAssocID="{3E06C02F-F6B1-4403-BEAF-79C8659E80DE}" presName="linear" presStyleCnt="0">
        <dgm:presLayoutVars>
          <dgm:dir/>
          <dgm:animLvl val="lvl"/>
          <dgm:resizeHandles val="exact"/>
        </dgm:presLayoutVars>
      </dgm:prSet>
      <dgm:spPr/>
    </dgm:pt>
    <dgm:pt modelId="{3F805A8A-921C-4760-A2C2-5AA5D0B296DF}" type="pres">
      <dgm:prSet presAssocID="{1FCCFC52-331C-46A1-A858-E5FE996A823C}" presName="parentLin" presStyleCnt="0"/>
      <dgm:spPr/>
    </dgm:pt>
    <dgm:pt modelId="{D8A42253-B32D-445F-881F-831403E417AB}" type="pres">
      <dgm:prSet presAssocID="{1FCCFC52-331C-46A1-A858-E5FE996A823C}" presName="parentLeftMargin" presStyleLbl="node1" presStyleIdx="0" presStyleCnt="3"/>
      <dgm:spPr/>
    </dgm:pt>
    <dgm:pt modelId="{BEB09675-8A7F-4487-B939-3083D4F3C5A4}" type="pres">
      <dgm:prSet presAssocID="{1FCCFC52-331C-46A1-A858-E5FE996A82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7C893F-9383-47A6-8D00-464CEAA9CA88}" type="pres">
      <dgm:prSet presAssocID="{1FCCFC52-331C-46A1-A858-E5FE996A823C}" presName="negativeSpace" presStyleCnt="0"/>
      <dgm:spPr/>
    </dgm:pt>
    <dgm:pt modelId="{F5090BE7-2996-4E8F-AC41-4BF8FF0F70DF}" type="pres">
      <dgm:prSet presAssocID="{1FCCFC52-331C-46A1-A858-E5FE996A823C}" presName="childText" presStyleLbl="conFgAcc1" presStyleIdx="0" presStyleCnt="3">
        <dgm:presLayoutVars>
          <dgm:bulletEnabled val="1"/>
        </dgm:presLayoutVars>
      </dgm:prSet>
      <dgm:spPr/>
    </dgm:pt>
    <dgm:pt modelId="{209D74F5-1F66-48F7-9334-AC3704534907}" type="pres">
      <dgm:prSet presAssocID="{35655251-33AE-4206-A6C4-18F8FACA41CB}" presName="spaceBetweenRectangles" presStyleCnt="0"/>
      <dgm:spPr/>
    </dgm:pt>
    <dgm:pt modelId="{9AFE8D7F-DF40-4A46-80CC-BF7D78109B51}" type="pres">
      <dgm:prSet presAssocID="{BD0EB583-C61E-41F4-A32D-478FB210B4DE}" presName="parentLin" presStyleCnt="0"/>
      <dgm:spPr/>
    </dgm:pt>
    <dgm:pt modelId="{D14C26B4-8549-4D4B-8314-306A3E0094B6}" type="pres">
      <dgm:prSet presAssocID="{BD0EB583-C61E-41F4-A32D-478FB210B4DE}" presName="parentLeftMargin" presStyleLbl="node1" presStyleIdx="0" presStyleCnt="3"/>
      <dgm:spPr/>
    </dgm:pt>
    <dgm:pt modelId="{5453C2EB-5301-4794-8EA9-4092FF3426EB}" type="pres">
      <dgm:prSet presAssocID="{BD0EB583-C61E-41F4-A32D-478FB210B4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C5579F-18AB-4A16-9520-DC471FEFF118}" type="pres">
      <dgm:prSet presAssocID="{BD0EB583-C61E-41F4-A32D-478FB210B4DE}" presName="negativeSpace" presStyleCnt="0"/>
      <dgm:spPr/>
    </dgm:pt>
    <dgm:pt modelId="{BD3F6E87-4664-47AD-9630-7E594D46A1E2}" type="pres">
      <dgm:prSet presAssocID="{BD0EB583-C61E-41F4-A32D-478FB210B4DE}" presName="childText" presStyleLbl="conFgAcc1" presStyleIdx="1" presStyleCnt="3">
        <dgm:presLayoutVars>
          <dgm:bulletEnabled val="1"/>
        </dgm:presLayoutVars>
      </dgm:prSet>
      <dgm:spPr/>
    </dgm:pt>
    <dgm:pt modelId="{33F91A4B-8399-4327-BFC2-5267B1BA2A4A}" type="pres">
      <dgm:prSet presAssocID="{C3F4A357-A4D8-4850-B4C5-4E84ECB336DE}" presName="spaceBetweenRectangles" presStyleCnt="0"/>
      <dgm:spPr/>
    </dgm:pt>
    <dgm:pt modelId="{90880250-5967-42C0-BDC0-A1457539AAB0}" type="pres">
      <dgm:prSet presAssocID="{1D59B2D5-1EC7-45C9-9A11-9D32C88E44C2}" presName="parentLin" presStyleCnt="0"/>
      <dgm:spPr/>
    </dgm:pt>
    <dgm:pt modelId="{9BF486BE-B994-4263-82F2-6F584AAACDA5}" type="pres">
      <dgm:prSet presAssocID="{1D59B2D5-1EC7-45C9-9A11-9D32C88E44C2}" presName="parentLeftMargin" presStyleLbl="node1" presStyleIdx="1" presStyleCnt="3"/>
      <dgm:spPr/>
    </dgm:pt>
    <dgm:pt modelId="{C31CCFA5-1BF3-4C4A-B52F-0B2510F77006}" type="pres">
      <dgm:prSet presAssocID="{1D59B2D5-1EC7-45C9-9A11-9D32C88E44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C5346A-4780-47D3-99CC-EE368446FB42}" type="pres">
      <dgm:prSet presAssocID="{1D59B2D5-1EC7-45C9-9A11-9D32C88E44C2}" presName="negativeSpace" presStyleCnt="0"/>
      <dgm:spPr/>
    </dgm:pt>
    <dgm:pt modelId="{526AF152-D8AB-4210-A205-55FB12BC4841}" type="pres">
      <dgm:prSet presAssocID="{1D59B2D5-1EC7-45C9-9A11-9D32C88E44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F73A03-6F22-4FC1-B3BB-7B5817FD6F72}" type="presOf" srcId="{1D59B2D5-1EC7-45C9-9A11-9D32C88E44C2}" destId="{C31CCFA5-1BF3-4C4A-B52F-0B2510F77006}" srcOrd="1" destOrd="0" presId="urn:microsoft.com/office/officeart/2005/8/layout/list1"/>
    <dgm:cxn modelId="{37421C24-821E-4FFD-8CF0-B4CF1CAFF3DF}" srcId="{7EAB55FC-B6A7-4BE9-9FD5-CA337E1B5FA0}" destId="{7CD0F712-5182-4ED0-85C8-1290C5AADABC}" srcOrd="0" destOrd="0" parTransId="{CFE45DA0-C5F8-4C72-84C8-430244CFB311}" sibTransId="{41F4636D-4E6B-47C0-834E-905EEFEBD42C}"/>
    <dgm:cxn modelId="{D16DDF29-9CF7-4B03-8EDF-81371458BE04}" type="presOf" srcId="{BD0EB583-C61E-41F4-A32D-478FB210B4DE}" destId="{5453C2EB-5301-4794-8EA9-4092FF3426EB}" srcOrd="1" destOrd="0" presId="urn:microsoft.com/office/officeart/2005/8/layout/list1"/>
    <dgm:cxn modelId="{102B4930-1549-4333-B30E-5AC99C5444FA}" type="presOf" srcId="{E583DFBD-C5CD-40C0-ACF6-B33B6FD9C105}" destId="{BD3F6E87-4664-47AD-9630-7E594D46A1E2}" srcOrd="0" destOrd="1" presId="urn:microsoft.com/office/officeart/2005/8/layout/list1"/>
    <dgm:cxn modelId="{658CC35C-053B-40B8-AC91-1DD5B68D3E76}" srcId="{4417B25C-1D58-4A48-85FF-1DF2E35BFCEA}" destId="{0D870B82-903B-4EE3-A62A-E1CC51003DEB}" srcOrd="1" destOrd="0" parTransId="{1E1FF755-9AB6-4B13-9C5B-0A4EA02E3D31}" sibTransId="{57A17A4B-10DE-44E8-B3F9-0A77FF309415}"/>
    <dgm:cxn modelId="{64D41666-E0EA-4077-A986-35902BC1A5BC}" srcId="{1FCCFC52-331C-46A1-A858-E5FE996A823C}" destId="{7EAB55FC-B6A7-4BE9-9FD5-CA337E1B5FA0}" srcOrd="0" destOrd="0" parTransId="{2C6385E0-B209-471D-9373-9F6DEB68EA4F}" sibTransId="{674F4FE0-E976-481D-95BF-626105C47672}"/>
    <dgm:cxn modelId="{53D9B56F-84D8-4F35-AB01-9C1E7B2EB1C1}" type="presOf" srcId="{7CD0F712-5182-4ED0-85C8-1290C5AADABC}" destId="{F5090BE7-2996-4E8F-AC41-4BF8FF0F70DF}" srcOrd="0" destOrd="1" presId="urn:microsoft.com/office/officeart/2005/8/layout/list1"/>
    <dgm:cxn modelId="{92EB2174-FFBF-4085-92D5-7EE645606F18}" srcId="{447A2EF4-B56D-439C-9608-C502FF97162F}" destId="{E583DFBD-C5CD-40C0-ACF6-B33B6FD9C105}" srcOrd="0" destOrd="0" parTransId="{D0F2CEB9-440E-4446-8E0B-03FDD679263B}" sibTransId="{9CCDD437-8213-4461-8396-330D483CB50F}"/>
    <dgm:cxn modelId="{2162977A-9628-4230-A18E-FC727D56B6BF}" type="presOf" srcId="{0D870B82-903B-4EE3-A62A-E1CC51003DEB}" destId="{526AF152-D8AB-4210-A205-55FB12BC4841}" srcOrd="0" destOrd="2" presId="urn:microsoft.com/office/officeart/2005/8/layout/list1"/>
    <dgm:cxn modelId="{44CB4380-3361-45FE-9D68-82B0E82A4FFD}" srcId="{1D59B2D5-1EC7-45C9-9A11-9D32C88E44C2}" destId="{4417B25C-1D58-4A48-85FF-1DF2E35BFCEA}" srcOrd="0" destOrd="0" parTransId="{9C7727F1-D460-4B2C-AB6B-9C133E730160}" sibTransId="{B3F130C5-23FE-40D2-9749-28842A005FA6}"/>
    <dgm:cxn modelId="{D7445286-08F7-46B2-A598-4BA16586B40E}" type="presOf" srcId="{1D59B2D5-1EC7-45C9-9A11-9D32C88E44C2}" destId="{9BF486BE-B994-4263-82F2-6F584AAACDA5}" srcOrd="0" destOrd="0" presId="urn:microsoft.com/office/officeart/2005/8/layout/list1"/>
    <dgm:cxn modelId="{17F06F8F-680A-4148-9B86-8AD6CD7D1747}" type="presOf" srcId="{7EAB55FC-B6A7-4BE9-9FD5-CA337E1B5FA0}" destId="{F5090BE7-2996-4E8F-AC41-4BF8FF0F70DF}" srcOrd="0" destOrd="0" presId="urn:microsoft.com/office/officeart/2005/8/layout/list1"/>
    <dgm:cxn modelId="{EBE57E99-D016-40A3-B3DB-BA72BF87EE6B}" srcId="{4417B25C-1D58-4A48-85FF-1DF2E35BFCEA}" destId="{2C021462-E684-41DF-9549-44C5E8CA20AF}" srcOrd="0" destOrd="0" parTransId="{EE23A26A-2F4F-4BDA-A8F0-10F4F8AAD287}" sibTransId="{3C378114-C73E-49F9-9B0F-0E85622D2454}"/>
    <dgm:cxn modelId="{2398FB9F-F514-46EF-8730-8F7A27757F7A}" type="presOf" srcId="{2C021462-E684-41DF-9549-44C5E8CA20AF}" destId="{526AF152-D8AB-4210-A205-55FB12BC4841}" srcOrd="0" destOrd="1" presId="urn:microsoft.com/office/officeart/2005/8/layout/list1"/>
    <dgm:cxn modelId="{5D3C3AA0-0950-468F-8E67-1943FB44BCF5}" srcId="{3E06C02F-F6B1-4403-BEAF-79C8659E80DE}" destId="{BD0EB583-C61E-41F4-A32D-478FB210B4DE}" srcOrd="1" destOrd="0" parTransId="{FE2EE9A7-3830-4736-BEA0-C6C0E91668B7}" sibTransId="{C3F4A357-A4D8-4850-B4C5-4E84ECB336DE}"/>
    <dgm:cxn modelId="{17FCBEAC-29AD-4BD6-91FE-867740A00808}" type="presOf" srcId="{447A2EF4-B56D-439C-9608-C502FF97162F}" destId="{BD3F6E87-4664-47AD-9630-7E594D46A1E2}" srcOrd="0" destOrd="0" presId="urn:microsoft.com/office/officeart/2005/8/layout/list1"/>
    <dgm:cxn modelId="{289C73B4-9C3A-4DED-A1D8-D4E28837031F}" type="presOf" srcId="{1FCCFC52-331C-46A1-A858-E5FE996A823C}" destId="{BEB09675-8A7F-4487-B939-3083D4F3C5A4}" srcOrd="1" destOrd="0" presId="urn:microsoft.com/office/officeart/2005/8/layout/list1"/>
    <dgm:cxn modelId="{0EE86DB7-93D0-4D18-A5C9-01583B29270C}" type="presOf" srcId="{BD0EB583-C61E-41F4-A32D-478FB210B4DE}" destId="{D14C26B4-8549-4D4B-8314-306A3E0094B6}" srcOrd="0" destOrd="0" presId="urn:microsoft.com/office/officeart/2005/8/layout/list1"/>
    <dgm:cxn modelId="{C80DABB7-DE23-4365-88AA-3732442DB101}" srcId="{BD0EB583-C61E-41F4-A32D-478FB210B4DE}" destId="{447A2EF4-B56D-439C-9608-C502FF97162F}" srcOrd="0" destOrd="0" parTransId="{18558301-95BA-42AB-9BB9-4139CEA07098}" sibTransId="{7E8E8879-F860-4433-B970-DF9CBDED41F9}"/>
    <dgm:cxn modelId="{BA17F8C7-134B-4C03-B7A3-A33C5E035FF8}" srcId="{3E06C02F-F6B1-4403-BEAF-79C8659E80DE}" destId="{1D59B2D5-1EC7-45C9-9A11-9D32C88E44C2}" srcOrd="2" destOrd="0" parTransId="{E7B9FD03-3E4B-4171-A0D2-45C661DE01E0}" sibTransId="{E54D49E7-CE80-4958-94F4-7F954EBAB04D}"/>
    <dgm:cxn modelId="{909896D1-6A46-40FE-8FFA-E433AB2AD760}" type="presOf" srcId="{1FCCFC52-331C-46A1-A858-E5FE996A823C}" destId="{D8A42253-B32D-445F-881F-831403E417AB}" srcOrd="0" destOrd="0" presId="urn:microsoft.com/office/officeart/2005/8/layout/list1"/>
    <dgm:cxn modelId="{DF11BAD8-18B5-4A87-89E1-53ED1198C0F7}" srcId="{3E06C02F-F6B1-4403-BEAF-79C8659E80DE}" destId="{1FCCFC52-331C-46A1-A858-E5FE996A823C}" srcOrd="0" destOrd="0" parTransId="{4A467FA7-A5C6-4F31-89DA-8B5C7FCFC584}" sibTransId="{35655251-33AE-4206-A6C4-18F8FACA41CB}"/>
    <dgm:cxn modelId="{83DE4FEE-939A-41F9-8367-2A86A50BDE20}" type="presOf" srcId="{3E06C02F-F6B1-4403-BEAF-79C8659E80DE}" destId="{7617B245-454F-489F-ACEA-939F681DF676}" srcOrd="0" destOrd="0" presId="urn:microsoft.com/office/officeart/2005/8/layout/list1"/>
    <dgm:cxn modelId="{D58E33F5-E039-4DF1-93A2-066CF96220D9}" type="presOf" srcId="{4417B25C-1D58-4A48-85FF-1DF2E35BFCEA}" destId="{526AF152-D8AB-4210-A205-55FB12BC4841}" srcOrd="0" destOrd="0" presId="urn:microsoft.com/office/officeart/2005/8/layout/list1"/>
    <dgm:cxn modelId="{03E98BCC-470A-480A-A08E-0E4D606DF30F}" type="presParOf" srcId="{7617B245-454F-489F-ACEA-939F681DF676}" destId="{3F805A8A-921C-4760-A2C2-5AA5D0B296DF}" srcOrd="0" destOrd="0" presId="urn:microsoft.com/office/officeart/2005/8/layout/list1"/>
    <dgm:cxn modelId="{570F613F-D4AB-45DD-8D78-7059C175146D}" type="presParOf" srcId="{3F805A8A-921C-4760-A2C2-5AA5D0B296DF}" destId="{D8A42253-B32D-445F-881F-831403E417AB}" srcOrd="0" destOrd="0" presId="urn:microsoft.com/office/officeart/2005/8/layout/list1"/>
    <dgm:cxn modelId="{477EBF97-DB26-47A7-86C4-52B66EA6ACFF}" type="presParOf" srcId="{3F805A8A-921C-4760-A2C2-5AA5D0B296DF}" destId="{BEB09675-8A7F-4487-B939-3083D4F3C5A4}" srcOrd="1" destOrd="0" presId="urn:microsoft.com/office/officeart/2005/8/layout/list1"/>
    <dgm:cxn modelId="{128B0847-1E4F-4769-8F71-EE2E0DF260F3}" type="presParOf" srcId="{7617B245-454F-489F-ACEA-939F681DF676}" destId="{997C893F-9383-47A6-8D00-464CEAA9CA88}" srcOrd="1" destOrd="0" presId="urn:microsoft.com/office/officeart/2005/8/layout/list1"/>
    <dgm:cxn modelId="{D10C9B3A-2742-402A-A4D2-BCABF59A4036}" type="presParOf" srcId="{7617B245-454F-489F-ACEA-939F681DF676}" destId="{F5090BE7-2996-4E8F-AC41-4BF8FF0F70DF}" srcOrd="2" destOrd="0" presId="urn:microsoft.com/office/officeart/2005/8/layout/list1"/>
    <dgm:cxn modelId="{3AA4D734-6BBC-4C57-A586-35210E36E0F1}" type="presParOf" srcId="{7617B245-454F-489F-ACEA-939F681DF676}" destId="{209D74F5-1F66-48F7-9334-AC3704534907}" srcOrd="3" destOrd="0" presId="urn:microsoft.com/office/officeart/2005/8/layout/list1"/>
    <dgm:cxn modelId="{ABECD393-65DE-4762-81D9-95A3032E5062}" type="presParOf" srcId="{7617B245-454F-489F-ACEA-939F681DF676}" destId="{9AFE8D7F-DF40-4A46-80CC-BF7D78109B51}" srcOrd="4" destOrd="0" presId="urn:microsoft.com/office/officeart/2005/8/layout/list1"/>
    <dgm:cxn modelId="{066C3A61-5139-4B92-9D53-5CA692E9AB78}" type="presParOf" srcId="{9AFE8D7F-DF40-4A46-80CC-BF7D78109B51}" destId="{D14C26B4-8549-4D4B-8314-306A3E0094B6}" srcOrd="0" destOrd="0" presId="urn:microsoft.com/office/officeart/2005/8/layout/list1"/>
    <dgm:cxn modelId="{1B4ADB2B-BF1C-4C3B-9A5C-4687FBDA78AA}" type="presParOf" srcId="{9AFE8D7F-DF40-4A46-80CC-BF7D78109B51}" destId="{5453C2EB-5301-4794-8EA9-4092FF3426EB}" srcOrd="1" destOrd="0" presId="urn:microsoft.com/office/officeart/2005/8/layout/list1"/>
    <dgm:cxn modelId="{772D3442-72DF-4971-9850-923B24B02536}" type="presParOf" srcId="{7617B245-454F-489F-ACEA-939F681DF676}" destId="{8FC5579F-18AB-4A16-9520-DC471FEFF118}" srcOrd="5" destOrd="0" presId="urn:microsoft.com/office/officeart/2005/8/layout/list1"/>
    <dgm:cxn modelId="{DBDE2D9D-74F6-4C5B-B941-59AFB861F4E0}" type="presParOf" srcId="{7617B245-454F-489F-ACEA-939F681DF676}" destId="{BD3F6E87-4664-47AD-9630-7E594D46A1E2}" srcOrd="6" destOrd="0" presId="urn:microsoft.com/office/officeart/2005/8/layout/list1"/>
    <dgm:cxn modelId="{C7A921D9-6B9F-46D9-BDF5-CBFB3A17B4AF}" type="presParOf" srcId="{7617B245-454F-489F-ACEA-939F681DF676}" destId="{33F91A4B-8399-4327-BFC2-5267B1BA2A4A}" srcOrd="7" destOrd="0" presId="urn:microsoft.com/office/officeart/2005/8/layout/list1"/>
    <dgm:cxn modelId="{8B7F2386-94E1-4D62-8A85-003BC10B7595}" type="presParOf" srcId="{7617B245-454F-489F-ACEA-939F681DF676}" destId="{90880250-5967-42C0-BDC0-A1457539AAB0}" srcOrd="8" destOrd="0" presId="urn:microsoft.com/office/officeart/2005/8/layout/list1"/>
    <dgm:cxn modelId="{42F947A5-5987-405E-A986-B73A3BF188DF}" type="presParOf" srcId="{90880250-5967-42C0-BDC0-A1457539AAB0}" destId="{9BF486BE-B994-4263-82F2-6F584AAACDA5}" srcOrd="0" destOrd="0" presId="urn:microsoft.com/office/officeart/2005/8/layout/list1"/>
    <dgm:cxn modelId="{1D8FF825-B188-48A4-AC14-321AD3F55BD8}" type="presParOf" srcId="{90880250-5967-42C0-BDC0-A1457539AAB0}" destId="{C31CCFA5-1BF3-4C4A-B52F-0B2510F77006}" srcOrd="1" destOrd="0" presId="urn:microsoft.com/office/officeart/2005/8/layout/list1"/>
    <dgm:cxn modelId="{2F7357DB-C5A3-4330-B744-7A6EF9A0AE5C}" type="presParOf" srcId="{7617B245-454F-489F-ACEA-939F681DF676}" destId="{D9C5346A-4780-47D3-99CC-EE368446FB42}" srcOrd="9" destOrd="0" presId="urn:microsoft.com/office/officeart/2005/8/layout/list1"/>
    <dgm:cxn modelId="{DF04DEB8-E04F-4659-BE79-D0F210200B72}" type="presParOf" srcId="{7617B245-454F-489F-ACEA-939F681DF676}" destId="{526AF152-D8AB-4210-A205-55FB12BC48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2CB8B-8C9E-4441-9474-6E98C043DBC3}">
      <dsp:nvSpPr>
        <dsp:cNvPr id="0" name=""/>
        <dsp:cNvSpPr/>
      </dsp:nvSpPr>
      <dsp:spPr>
        <a:xfrm>
          <a:off x="5373778" y="701044"/>
          <a:ext cx="2189064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2189064" y="177488"/>
              </a:lnTo>
              <a:lnTo>
                <a:pt x="2189064" y="260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F5DAF-18B4-45B2-82AA-031AFD72BC4E}">
      <dsp:nvSpPr>
        <dsp:cNvPr id="0" name=""/>
        <dsp:cNvSpPr/>
      </dsp:nvSpPr>
      <dsp:spPr>
        <a:xfrm>
          <a:off x="5373778" y="701044"/>
          <a:ext cx="1094532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1094532" y="177488"/>
              </a:lnTo>
              <a:lnTo>
                <a:pt x="1094532" y="260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9A1A2-9479-48A9-9857-5D85CD5C1857}">
      <dsp:nvSpPr>
        <dsp:cNvPr id="0" name=""/>
        <dsp:cNvSpPr/>
      </dsp:nvSpPr>
      <dsp:spPr>
        <a:xfrm>
          <a:off x="5328058" y="701044"/>
          <a:ext cx="91440" cy="2604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4902-24EC-4B8F-8206-387ECDE9A560}">
      <dsp:nvSpPr>
        <dsp:cNvPr id="0" name=""/>
        <dsp:cNvSpPr/>
      </dsp:nvSpPr>
      <dsp:spPr>
        <a:xfrm>
          <a:off x="4279245" y="701044"/>
          <a:ext cx="1094532" cy="260448"/>
        </a:xfrm>
        <a:custGeom>
          <a:avLst/>
          <a:gdLst/>
          <a:ahLst/>
          <a:cxnLst/>
          <a:rect l="0" t="0" r="0" b="0"/>
          <a:pathLst>
            <a:path>
              <a:moveTo>
                <a:pt x="1094532" y="0"/>
              </a:moveTo>
              <a:lnTo>
                <a:pt x="1094532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B986-1A5D-4616-9285-CC2031BA4145}">
      <dsp:nvSpPr>
        <dsp:cNvPr id="0" name=""/>
        <dsp:cNvSpPr/>
      </dsp:nvSpPr>
      <dsp:spPr>
        <a:xfrm>
          <a:off x="3184713" y="1530153"/>
          <a:ext cx="2736331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2736331" y="177488"/>
              </a:lnTo>
              <a:lnTo>
                <a:pt x="2736331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87ED2-68BB-464E-B0D1-8ED7952FB123}">
      <dsp:nvSpPr>
        <dsp:cNvPr id="0" name=""/>
        <dsp:cNvSpPr/>
      </dsp:nvSpPr>
      <dsp:spPr>
        <a:xfrm>
          <a:off x="3184713" y="1530153"/>
          <a:ext cx="1641798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1641798" y="177488"/>
              </a:lnTo>
              <a:lnTo>
                <a:pt x="1641798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0BFB1-AD08-4511-89A5-AFB5D62DA8CC}">
      <dsp:nvSpPr>
        <dsp:cNvPr id="0" name=""/>
        <dsp:cNvSpPr/>
      </dsp:nvSpPr>
      <dsp:spPr>
        <a:xfrm>
          <a:off x="3184713" y="1530153"/>
          <a:ext cx="547266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547266" y="177488"/>
              </a:lnTo>
              <a:lnTo>
                <a:pt x="547266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D1999-347A-43C3-A9DE-4FE4CFB66D9A}">
      <dsp:nvSpPr>
        <dsp:cNvPr id="0" name=""/>
        <dsp:cNvSpPr/>
      </dsp:nvSpPr>
      <dsp:spPr>
        <a:xfrm>
          <a:off x="2637446" y="2359261"/>
          <a:ext cx="1641798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1641798" y="177488"/>
              </a:lnTo>
              <a:lnTo>
                <a:pt x="1641798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2D76E-CE8A-4DD0-9584-D113EC43AD24}">
      <dsp:nvSpPr>
        <dsp:cNvPr id="0" name=""/>
        <dsp:cNvSpPr/>
      </dsp:nvSpPr>
      <dsp:spPr>
        <a:xfrm>
          <a:off x="2637446" y="2359261"/>
          <a:ext cx="547266" cy="26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88"/>
              </a:lnTo>
              <a:lnTo>
                <a:pt x="547266" y="177488"/>
              </a:lnTo>
              <a:lnTo>
                <a:pt x="547266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A0724-DC0D-46F7-97AD-2B747A59AA9D}">
      <dsp:nvSpPr>
        <dsp:cNvPr id="0" name=""/>
        <dsp:cNvSpPr/>
      </dsp:nvSpPr>
      <dsp:spPr>
        <a:xfrm>
          <a:off x="2090180" y="2359261"/>
          <a:ext cx="547266" cy="260448"/>
        </a:xfrm>
        <a:custGeom>
          <a:avLst/>
          <a:gdLst/>
          <a:ahLst/>
          <a:cxnLst/>
          <a:rect l="0" t="0" r="0" b="0"/>
          <a:pathLst>
            <a:path>
              <a:moveTo>
                <a:pt x="547266" y="0"/>
              </a:moveTo>
              <a:lnTo>
                <a:pt x="547266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3ED2E-7435-426A-863E-08C2F2BEDB62}">
      <dsp:nvSpPr>
        <dsp:cNvPr id="0" name=""/>
        <dsp:cNvSpPr/>
      </dsp:nvSpPr>
      <dsp:spPr>
        <a:xfrm>
          <a:off x="995648" y="2359261"/>
          <a:ext cx="1641798" cy="260448"/>
        </a:xfrm>
        <a:custGeom>
          <a:avLst/>
          <a:gdLst/>
          <a:ahLst/>
          <a:cxnLst/>
          <a:rect l="0" t="0" r="0" b="0"/>
          <a:pathLst>
            <a:path>
              <a:moveTo>
                <a:pt x="1641798" y="0"/>
              </a:moveTo>
              <a:lnTo>
                <a:pt x="1641798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F49C9-E224-4156-8AA1-C15B34BBD1CD}">
      <dsp:nvSpPr>
        <dsp:cNvPr id="0" name=""/>
        <dsp:cNvSpPr/>
      </dsp:nvSpPr>
      <dsp:spPr>
        <a:xfrm>
          <a:off x="2637446" y="1530153"/>
          <a:ext cx="547266" cy="260448"/>
        </a:xfrm>
        <a:custGeom>
          <a:avLst/>
          <a:gdLst/>
          <a:ahLst/>
          <a:cxnLst/>
          <a:rect l="0" t="0" r="0" b="0"/>
          <a:pathLst>
            <a:path>
              <a:moveTo>
                <a:pt x="547266" y="0"/>
              </a:moveTo>
              <a:lnTo>
                <a:pt x="547266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573B1-F977-4907-8DC5-C97F23C594A6}">
      <dsp:nvSpPr>
        <dsp:cNvPr id="0" name=""/>
        <dsp:cNvSpPr/>
      </dsp:nvSpPr>
      <dsp:spPr>
        <a:xfrm>
          <a:off x="1542914" y="1530153"/>
          <a:ext cx="1641798" cy="260448"/>
        </a:xfrm>
        <a:custGeom>
          <a:avLst/>
          <a:gdLst/>
          <a:ahLst/>
          <a:cxnLst/>
          <a:rect l="0" t="0" r="0" b="0"/>
          <a:pathLst>
            <a:path>
              <a:moveTo>
                <a:pt x="1641798" y="0"/>
              </a:moveTo>
              <a:lnTo>
                <a:pt x="1641798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C25EA-B03D-49E6-BB48-D86862D8A19D}">
      <dsp:nvSpPr>
        <dsp:cNvPr id="0" name=""/>
        <dsp:cNvSpPr/>
      </dsp:nvSpPr>
      <dsp:spPr>
        <a:xfrm>
          <a:off x="448382" y="1530153"/>
          <a:ext cx="2736331" cy="260448"/>
        </a:xfrm>
        <a:custGeom>
          <a:avLst/>
          <a:gdLst/>
          <a:ahLst/>
          <a:cxnLst/>
          <a:rect l="0" t="0" r="0" b="0"/>
          <a:pathLst>
            <a:path>
              <a:moveTo>
                <a:pt x="2736331" y="0"/>
              </a:moveTo>
              <a:lnTo>
                <a:pt x="2736331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CB976-2243-4282-B3A4-38D2794236A5}">
      <dsp:nvSpPr>
        <dsp:cNvPr id="0" name=""/>
        <dsp:cNvSpPr/>
      </dsp:nvSpPr>
      <dsp:spPr>
        <a:xfrm>
          <a:off x="3184713" y="701044"/>
          <a:ext cx="2189064" cy="260448"/>
        </a:xfrm>
        <a:custGeom>
          <a:avLst/>
          <a:gdLst/>
          <a:ahLst/>
          <a:cxnLst/>
          <a:rect l="0" t="0" r="0" b="0"/>
          <a:pathLst>
            <a:path>
              <a:moveTo>
                <a:pt x="2189064" y="0"/>
              </a:moveTo>
              <a:lnTo>
                <a:pt x="2189064" y="177488"/>
              </a:lnTo>
              <a:lnTo>
                <a:pt x="0" y="177488"/>
              </a:lnTo>
              <a:lnTo>
                <a:pt x="0" y="2604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29495-F2CA-4B2D-B1B2-84018F8B3BC0}">
      <dsp:nvSpPr>
        <dsp:cNvPr id="0" name=""/>
        <dsp:cNvSpPr/>
      </dsp:nvSpPr>
      <dsp:spPr>
        <a:xfrm>
          <a:off x="4926014" y="132385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8B8D7-93EF-4523-8746-02F8EE288414}">
      <dsp:nvSpPr>
        <dsp:cNvPr id="0" name=""/>
        <dsp:cNvSpPr/>
      </dsp:nvSpPr>
      <dsp:spPr>
        <a:xfrm>
          <a:off x="5025517" y="226913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/>
            <a:t>Base </a:t>
          </a:r>
          <a:r>
            <a:rPr lang="it-IT" sz="1000" b="1" kern="1200" dirty="0" err="1"/>
            <a:t>Exception</a:t>
          </a:r>
          <a:endParaRPr lang="it-IT" sz="1000" b="1" kern="1200" dirty="0"/>
        </a:p>
      </dsp:txBody>
      <dsp:txXfrm>
        <a:off x="5042172" y="243568"/>
        <a:ext cx="862216" cy="535349"/>
      </dsp:txXfrm>
    </dsp:sp>
    <dsp:sp modelId="{5890D10B-91D8-4A6F-9D27-AB62CB101D48}">
      <dsp:nvSpPr>
        <dsp:cNvPr id="0" name=""/>
        <dsp:cNvSpPr/>
      </dsp:nvSpPr>
      <dsp:spPr>
        <a:xfrm>
          <a:off x="2736949" y="961493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F4701-6E55-4ED4-B48D-E541987DBA60}">
      <dsp:nvSpPr>
        <dsp:cNvPr id="0" name=""/>
        <dsp:cNvSpPr/>
      </dsp:nvSpPr>
      <dsp:spPr>
        <a:xfrm>
          <a:off x="2836452" y="1056021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 err="1"/>
            <a:t>Exception</a:t>
          </a:r>
          <a:endParaRPr lang="it-IT" sz="1000" b="1" kern="1200" dirty="0"/>
        </a:p>
      </dsp:txBody>
      <dsp:txXfrm>
        <a:off x="2853107" y="1072676"/>
        <a:ext cx="862216" cy="535349"/>
      </dsp:txXfrm>
    </dsp:sp>
    <dsp:sp modelId="{27E246AB-B4E0-47B8-B0B9-D105B1CEB43A}">
      <dsp:nvSpPr>
        <dsp:cNvPr id="0" name=""/>
        <dsp:cNvSpPr/>
      </dsp:nvSpPr>
      <dsp:spPr>
        <a:xfrm>
          <a:off x="618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61A75-056B-44BC-B795-AF2E183DE90C}">
      <dsp:nvSpPr>
        <dsp:cNvPr id="0" name=""/>
        <dsp:cNvSpPr/>
      </dsp:nvSpPr>
      <dsp:spPr>
        <a:xfrm>
          <a:off x="100121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NameError</a:t>
          </a:r>
          <a:endParaRPr lang="it-IT" sz="1000" kern="1200" dirty="0"/>
        </a:p>
      </dsp:txBody>
      <dsp:txXfrm>
        <a:off x="116776" y="1901784"/>
        <a:ext cx="862216" cy="535349"/>
      </dsp:txXfrm>
    </dsp:sp>
    <dsp:sp modelId="{9762EA4A-B651-4F6F-BEF9-9E16E7D39124}">
      <dsp:nvSpPr>
        <dsp:cNvPr id="0" name=""/>
        <dsp:cNvSpPr/>
      </dsp:nvSpPr>
      <dsp:spPr>
        <a:xfrm>
          <a:off x="1095151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36D33-068C-4BA7-BADD-5B96DE486B2F}">
      <dsp:nvSpPr>
        <dsp:cNvPr id="0" name=""/>
        <dsp:cNvSpPr/>
      </dsp:nvSpPr>
      <dsp:spPr>
        <a:xfrm>
          <a:off x="1194654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Attribute</a:t>
          </a:r>
          <a:r>
            <a:rPr lang="it-IT" sz="1000" kern="1200" dirty="0"/>
            <a:t> </a:t>
          </a:r>
          <a:r>
            <a:rPr lang="it-IT" sz="1000" kern="1200" dirty="0" err="1"/>
            <a:t>Error</a:t>
          </a:r>
          <a:endParaRPr lang="it-IT" sz="1000" kern="1200" dirty="0"/>
        </a:p>
      </dsp:txBody>
      <dsp:txXfrm>
        <a:off x="1211309" y="1901784"/>
        <a:ext cx="862216" cy="535349"/>
      </dsp:txXfrm>
    </dsp:sp>
    <dsp:sp modelId="{FA69CC44-E7C3-4449-A98C-4466FD6344DC}">
      <dsp:nvSpPr>
        <dsp:cNvPr id="0" name=""/>
        <dsp:cNvSpPr/>
      </dsp:nvSpPr>
      <dsp:spPr>
        <a:xfrm>
          <a:off x="2189683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50476-0791-497D-8D24-918DEF6B2A7C}">
      <dsp:nvSpPr>
        <dsp:cNvPr id="0" name=""/>
        <dsp:cNvSpPr/>
      </dsp:nvSpPr>
      <dsp:spPr>
        <a:xfrm>
          <a:off x="2289186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 err="1"/>
            <a:t>AritmeticError</a:t>
          </a:r>
          <a:endParaRPr lang="it-IT" sz="1000" b="1" kern="1200" dirty="0"/>
        </a:p>
      </dsp:txBody>
      <dsp:txXfrm>
        <a:off x="2305841" y="1901784"/>
        <a:ext cx="862216" cy="535349"/>
      </dsp:txXfrm>
    </dsp:sp>
    <dsp:sp modelId="{76305146-F1A4-41DC-A187-1D35778AABF4}">
      <dsp:nvSpPr>
        <dsp:cNvPr id="0" name=""/>
        <dsp:cNvSpPr/>
      </dsp:nvSpPr>
      <dsp:spPr>
        <a:xfrm>
          <a:off x="547885" y="2619710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C75DF-FF8C-41AE-B6A3-A277DC949DE3}">
      <dsp:nvSpPr>
        <dsp:cNvPr id="0" name=""/>
        <dsp:cNvSpPr/>
      </dsp:nvSpPr>
      <dsp:spPr>
        <a:xfrm>
          <a:off x="647387" y="2714238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b="1" kern="1200" dirty="0" err="1"/>
            <a:t>ZeroDivisionError</a:t>
          </a:r>
          <a:endParaRPr lang="it-IT" sz="1000" b="1" kern="1200" dirty="0"/>
        </a:p>
      </dsp:txBody>
      <dsp:txXfrm>
        <a:off x="664042" y="2730893"/>
        <a:ext cx="862216" cy="535349"/>
      </dsp:txXfrm>
    </dsp:sp>
    <dsp:sp modelId="{F9F77A40-05A6-43B6-8305-AF4A26380838}">
      <dsp:nvSpPr>
        <dsp:cNvPr id="0" name=""/>
        <dsp:cNvSpPr/>
      </dsp:nvSpPr>
      <dsp:spPr>
        <a:xfrm>
          <a:off x="1642417" y="2619710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A433A-F7B0-46B3-8C4D-AAD7C8694756}">
      <dsp:nvSpPr>
        <dsp:cNvPr id="0" name=""/>
        <dsp:cNvSpPr/>
      </dsp:nvSpPr>
      <dsp:spPr>
        <a:xfrm>
          <a:off x="1741920" y="2714238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OverflowError</a:t>
          </a:r>
          <a:endParaRPr lang="it-IT" sz="1000" kern="1200" dirty="0"/>
        </a:p>
      </dsp:txBody>
      <dsp:txXfrm>
        <a:off x="1758575" y="2730893"/>
        <a:ext cx="862216" cy="535349"/>
      </dsp:txXfrm>
    </dsp:sp>
    <dsp:sp modelId="{081A35D4-13D2-4BFA-9CE7-85EC39FB6783}">
      <dsp:nvSpPr>
        <dsp:cNvPr id="0" name=""/>
        <dsp:cNvSpPr/>
      </dsp:nvSpPr>
      <dsp:spPr>
        <a:xfrm>
          <a:off x="2736949" y="2619710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ED8A1-6A41-462A-B3F8-40A9E2ACBDD3}">
      <dsp:nvSpPr>
        <dsp:cNvPr id="0" name=""/>
        <dsp:cNvSpPr/>
      </dsp:nvSpPr>
      <dsp:spPr>
        <a:xfrm>
          <a:off x="2836452" y="2714238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FloatingPointError</a:t>
          </a:r>
          <a:endParaRPr lang="it-IT" sz="1000" kern="1200" dirty="0"/>
        </a:p>
      </dsp:txBody>
      <dsp:txXfrm>
        <a:off x="2853107" y="2730893"/>
        <a:ext cx="862216" cy="535349"/>
      </dsp:txXfrm>
    </dsp:sp>
    <dsp:sp modelId="{EDC4F409-0582-4E8A-9F7F-319F81AD4D41}">
      <dsp:nvSpPr>
        <dsp:cNvPr id="0" name=""/>
        <dsp:cNvSpPr/>
      </dsp:nvSpPr>
      <dsp:spPr>
        <a:xfrm>
          <a:off x="3831482" y="2619710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509F6-703A-4620-9BAF-17A68DA5BC28}">
      <dsp:nvSpPr>
        <dsp:cNvPr id="0" name=""/>
        <dsp:cNvSpPr/>
      </dsp:nvSpPr>
      <dsp:spPr>
        <a:xfrm>
          <a:off x="3930985" y="2714238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…</a:t>
          </a:r>
        </a:p>
      </dsp:txBody>
      <dsp:txXfrm>
        <a:off x="3947640" y="2730893"/>
        <a:ext cx="862216" cy="535349"/>
      </dsp:txXfrm>
    </dsp:sp>
    <dsp:sp modelId="{93F0C206-7E3A-47D1-A168-4A653C4A91DF}">
      <dsp:nvSpPr>
        <dsp:cNvPr id="0" name=""/>
        <dsp:cNvSpPr/>
      </dsp:nvSpPr>
      <dsp:spPr>
        <a:xfrm>
          <a:off x="3284216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9E53-9C82-427F-8699-BCA30CFFB73B}">
      <dsp:nvSpPr>
        <dsp:cNvPr id="0" name=""/>
        <dsp:cNvSpPr/>
      </dsp:nvSpPr>
      <dsp:spPr>
        <a:xfrm>
          <a:off x="3383719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LookupError</a:t>
          </a:r>
          <a:endParaRPr lang="it-IT" sz="1000" kern="1200" dirty="0"/>
        </a:p>
      </dsp:txBody>
      <dsp:txXfrm>
        <a:off x="3400374" y="1901784"/>
        <a:ext cx="862216" cy="535349"/>
      </dsp:txXfrm>
    </dsp:sp>
    <dsp:sp modelId="{725171FB-356B-4D90-A4D7-98DA98FFB97A}">
      <dsp:nvSpPr>
        <dsp:cNvPr id="0" name=""/>
        <dsp:cNvSpPr/>
      </dsp:nvSpPr>
      <dsp:spPr>
        <a:xfrm>
          <a:off x="4378748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9454-4343-448E-B45C-3964A7A91E80}">
      <dsp:nvSpPr>
        <dsp:cNvPr id="0" name=""/>
        <dsp:cNvSpPr/>
      </dsp:nvSpPr>
      <dsp:spPr>
        <a:xfrm>
          <a:off x="4478251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TypeError</a:t>
          </a:r>
          <a:endParaRPr lang="it-IT" sz="1000" kern="1200" dirty="0"/>
        </a:p>
      </dsp:txBody>
      <dsp:txXfrm>
        <a:off x="4494906" y="1901784"/>
        <a:ext cx="862216" cy="535349"/>
      </dsp:txXfrm>
    </dsp:sp>
    <dsp:sp modelId="{9668500A-D7DA-4A2B-BA57-AC717B7ECA6C}">
      <dsp:nvSpPr>
        <dsp:cNvPr id="0" name=""/>
        <dsp:cNvSpPr/>
      </dsp:nvSpPr>
      <dsp:spPr>
        <a:xfrm>
          <a:off x="5473281" y="1790602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9CDC-EBE6-47F0-A30F-846187994851}">
      <dsp:nvSpPr>
        <dsp:cNvPr id="0" name=""/>
        <dsp:cNvSpPr/>
      </dsp:nvSpPr>
      <dsp:spPr>
        <a:xfrm>
          <a:off x="5572783" y="1885129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…</a:t>
          </a:r>
        </a:p>
      </dsp:txBody>
      <dsp:txXfrm>
        <a:off x="5589438" y="1901784"/>
        <a:ext cx="862216" cy="535349"/>
      </dsp:txXfrm>
    </dsp:sp>
    <dsp:sp modelId="{CD3493D2-EE62-4F60-85AF-769D68B74257}">
      <dsp:nvSpPr>
        <dsp:cNvPr id="0" name=""/>
        <dsp:cNvSpPr/>
      </dsp:nvSpPr>
      <dsp:spPr>
        <a:xfrm>
          <a:off x="3831482" y="961493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52974-25E0-470B-9D51-AEFBB5FB1CE6}">
      <dsp:nvSpPr>
        <dsp:cNvPr id="0" name=""/>
        <dsp:cNvSpPr/>
      </dsp:nvSpPr>
      <dsp:spPr>
        <a:xfrm>
          <a:off x="3930985" y="1056021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SystemExit</a:t>
          </a:r>
          <a:endParaRPr lang="it-IT" sz="1000" kern="1200" dirty="0"/>
        </a:p>
      </dsp:txBody>
      <dsp:txXfrm>
        <a:off x="3947640" y="1072676"/>
        <a:ext cx="862216" cy="535349"/>
      </dsp:txXfrm>
    </dsp:sp>
    <dsp:sp modelId="{4E5BA0F0-3AF3-46BE-AE07-AC2E83E8DD17}">
      <dsp:nvSpPr>
        <dsp:cNvPr id="0" name=""/>
        <dsp:cNvSpPr/>
      </dsp:nvSpPr>
      <dsp:spPr>
        <a:xfrm>
          <a:off x="4926014" y="961493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DE4AE-1E00-4261-B7BF-DBC487568560}">
      <dsp:nvSpPr>
        <dsp:cNvPr id="0" name=""/>
        <dsp:cNvSpPr/>
      </dsp:nvSpPr>
      <dsp:spPr>
        <a:xfrm>
          <a:off x="5025517" y="1056021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GeneratorExit</a:t>
          </a:r>
          <a:endParaRPr lang="it-IT" sz="1000" kern="1200" dirty="0"/>
        </a:p>
      </dsp:txBody>
      <dsp:txXfrm>
        <a:off x="5042172" y="1072676"/>
        <a:ext cx="862216" cy="535349"/>
      </dsp:txXfrm>
    </dsp:sp>
    <dsp:sp modelId="{080F638D-4C0A-44A7-9347-7B583654A63E}">
      <dsp:nvSpPr>
        <dsp:cNvPr id="0" name=""/>
        <dsp:cNvSpPr/>
      </dsp:nvSpPr>
      <dsp:spPr>
        <a:xfrm>
          <a:off x="6020547" y="961493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A9161-288E-4152-9BA9-06A9F1199A36}">
      <dsp:nvSpPr>
        <dsp:cNvPr id="0" name=""/>
        <dsp:cNvSpPr/>
      </dsp:nvSpPr>
      <dsp:spPr>
        <a:xfrm>
          <a:off x="6120050" y="1056021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KeyboardInterrupt</a:t>
          </a:r>
          <a:endParaRPr lang="it-IT" sz="1000" kern="1200" dirty="0"/>
        </a:p>
      </dsp:txBody>
      <dsp:txXfrm>
        <a:off x="6136705" y="1072676"/>
        <a:ext cx="862216" cy="535349"/>
      </dsp:txXfrm>
    </dsp:sp>
    <dsp:sp modelId="{64B2AEA2-BE8B-4A60-AB33-35D51FA1DE4E}">
      <dsp:nvSpPr>
        <dsp:cNvPr id="0" name=""/>
        <dsp:cNvSpPr/>
      </dsp:nvSpPr>
      <dsp:spPr>
        <a:xfrm>
          <a:off x="7115079" y="961493"/>
          <a:ext cx="895526" cy="568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D5CF-73C8-4558-BBA0-9CEC1CD295EB}">
      <dsp:nvSpPr>
        <dsp:cNvPr id="0" name=""/>
        <dsp:cNvSpPr/>
      </dsp:nvSpPr>
      <dsp:spPr>
        <a:xfrm>
          <a:off x="7214582" y="1056021"/>
          <a:ext cx="895526" cy="568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…</a:t>
          </a:r>
        </a:p>
      </dsp:txBody>
      <dsp:txXfrm>
        <a:off x="7231237" y="1072676"/>
        <a:ext cx="862216" cy="535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DD56D-8BFB-4F11-BC3F-C814876CAA02}">
      <dsp:nvSpPr>
        <dsp:cNvPr id="0" name=""/>
        <dsp:cNvSpPr/>
      </dsp:nvSpPr>
      <dsp:spPr>
        <a:xfrm>
          <a:off x="0" y="539219"/>
          <a:ext cx="3703638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43" tIns="395732" rIns="28744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Programs/../</a:t>
          </a:r>
          <a:r>
            <a:rPr lang="it-IT" sz="1900" kern="1200" dirty="0" err="1"/>
            <a:t>DLLs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Programs/../</a:t>
          </a:r>
          <a:r>
            <a:rPr lang="it-IT" sz="1900" kern="1200" dirty="0" err="1"/>
            <a:t>Lib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Programs/../Site-packages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 err="1"/>
            <a:t>tensorflow</a:t>
          </a:r>
          <a:r>
            <a:rPr lang="it-IT" sz="1900" kern="1200" dirty="0"/>
            <a:t>=2.0.0</a:t>
          </a:r>
        </a:p>
      </dsp:txBody>
      <dsp:txXfrm>
        <a:off x="0" y="539219"/>
        <a:ext cx="3703638" cy="1735650"/>
      </dsp:txXfrm>
    </dsp:sp>
    <dsp:sp modelId="{9C79D6F6-1772-4C21-B85E-D2FEA0FB12D6}">
      <dsp:nvSpPr>
        <dsp:cNvPr id="0" name=""/>
        <dsp:cNvSpPr/>
      </dsp:nvSpPr>
      <dsp:spPr>
        <a:xfrm>
          <a:off x="185181" y="258779"/>
          <a:ext cx="259254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92" tIns="0" rIns="9799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Programs/../Python.exe</a:t>
          </a:r>
        </a:p>
      </dsp:txBody>
      <dsp:txXfrm>
        <a:off x="212561" y="286159"/>
        <a:ext cx="253778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90BE7-2996-4E8F-AC41-4BF8FF0F70DF}">
      <dsp:nvSpPr>
        <dsp:cNvPr id="0" name=""/>
        <dsp:cNvSpPr/>
      </dsp:nvSpPr>
      <dsp:spPr>
        <a:xfrm>
          <a:off x="0" y="178274"/>
          <a:ext cx="370205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0" tIns="208280" rIns="2873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SolarForecast</a:t>
          </a:r>
          <a:r>
            <a:rPr lang="it-IT" sz="1000" kern="1200" dirty="0"/>
            <a:t>/site-packages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numpy</a:t>
          </a:r>
          <a:r>
            <a:rPr lang="it-IT" sz="1000" kern="1200" dirty="0"/>
            <a:t>=1.17.2</a:t>
          </a:r>
        </a:p>
      </dsp:txBody>
      <dsp:txXfrm>
        <a:off x="0" y="178274"/>
        <a:ext cx="3702050" cy="582750"/>
      </dsp:txXfrm>
    </dsp:sp>
    <dsp:sp modelId="{BEB09675-8A7F-4487-B939-3083D4F3C5A4}">
      <dsp:nvSpPr>
        <dsp:cNvPr id="0" name=""/>
        <dsp:cNvSpPr/>
      </dsp:nvSpPr>
      <dsp:spPr>
        <a:xfrm>
          <a:off x="185102" y="30674"/>
          <a:ext cx="259143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50" tIns="0" rIns="9795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SolarForecast</a:t>
          </a:r>
          <a:r>
            <a:rPr lang="it-IT" sz="1000" kern="1200" dirty="0"/>
            <a:t>/Python.exe</a:t>
          </a:r>
        </a:p>
      </dsp:txBody>
      <dsp:txXfrm>
        <a:off x="199512" y="45084"/>
        <a:ext cx="2562615" cy="266380"/>
      </dsp:txXfrm>
    </dsp:sp>
    <dsp:sp modelId="{BD3F6E87-4664-47AD-9630-7E594D46A1E2}">
      <dsp:nvSpPr>
        <dsp:cNvPr id="0" name=""/>
        <dsp:cNvSpPr/>
      </dsp:nvSpPr>
      <dsp:spPr>
        <a:xfrm>
          <a:off x="0" y="962624"/>
          <a:ext cx="370205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0" tIns="208280" rIns="2873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LoadModel</a:t>
          </a:r>
          <a:r>
            <a:rPr lang="it-IT" sz="1000" kern="1200" dirty="0"/>
            <a:t>/site-packages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numpy</a:t>
          </a:r>
          <a:r>
            <a:rPr lang="it-IT" sz="1000" kern="1200" dirty="0"/>
            <a:t>=1.18.1</a:t>
          </a:r>
        </a:p>
      </dsp:txBody>
      <dsp:txXfrm>
        <a:off x="0" y="962624"/>
        <a:ext cx="3702050" cy="582750"/>
      </dsp:txXfrm>
    </dsp:sp>
    <dsp:sp modelId="{5453C2EB-5301-4794-8EA9-4092FF3426EB}">
      <dsp:nvSpPr>
        <dsp:cNvPr id="0" name=""/>
        <dsp:cNvSpPr/>
      </dsp:nvSpPr>
      <dsp:spPr>
        <a:xfrm>
          <a:off x="185102" y="815024"/>
          <a:ext cx="259143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50" tIns="0" rIns="9795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LoadModel</a:t>
          </a:r>
          <a:r>
            <a:rPr lang="it-IT" sz="1000" kern="1200" dirty="0"/>
            <a:t>/Python.exe</a:t>
          </a:r>
        </a:p>
      </dsp:txBody>
      <dsp:txXfrm>
        <a:off x="199512" y="829434"/>
        <a:ext cx="2562615" cy="266380"/>
      </dsp:txXfrm>
    </dsp:sp>
    <dsp:sp modelId="{526AF152-D8AB-4210-A205-55FB12BC4841}">
      <dsp:nvSpPr>
        <dsp:cNvPr id="0" name=""/>
        <dsp:cNvSpPr/>
      </dsp:nvSpPr>
      <dsp:spPr>
        <a:xfrm>
          <a:off x="0" y="1746975"/>
          <a:ext cx="370205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320" tIns="208280" rIns="2873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Env</a:t>
          </a:r>
          <a:r>
            <a:rPr lang="it-IT" sz="1000" kern="1200" dirty="0"/>
            <a:t>../site-packages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numpy</a:t>
          </a:r>
          <a:endParaRPr lang="it-IT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tensorflow</a:t>
          </a:r>
          <a:r>
            <a:rPr lang="it-IT" sz="1000" kern="1200" dirty="0"/>
            <a:t>=2.1.0</a:t>
          </a:r>
        </a:p>
      </dsp:txBody>
      <dsp:txXfrm>
        <a:off x="0" y="1746975"/>
        <a:ext cx="3702050" cy="756000"/>
      </dsp:txXfrm>
    </dsp:sp>
    <dsp:sp modelId="{C31CCFA5-1BF3-4C4A-B52F-0B2510F77006}">
      <dsp:nvSpPr>
        <dsp:cNvPr id="0" name=""/>
        <dsp:cNvSpPr/>
      </dsp:nvSpPr>
      <dsp:spPr>
        <a:xfrm>
          <a:off x="185102" y="1599374"/>
          <a:ext cx="259143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50" tIns="0" rIns="9795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Environment3Test/Python.exe</a:t>
          </a:r>
        </a:p>
      </dsp:txBody>
      <dsp:txXfrm>
        <a:off x="199512" y="1613784"/>
        <a:ext cx="2562615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3dabf18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Lezioni da 30-60 minuti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Molto eterogenei =&gt; a volte troppo lento, a volte troppo veloce, a volte termini che non capirete… non fa niente</a:t>
            </a:r>
            <a:endParaRPr dirty="0"/>
          </a:p>
        </p:txBody>
      </p:sp>
      <p:sp>
        <p:nvSpPr>
          <p:cNvPr id="174" name="Google Shape;174;g1b3dabf18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5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Eccezioni sono classi che ereditano da altre classi</a:t>
            </a:r>
          </a:p>
        </p:txBody>
      </p:sp>
    </p:spTree>
    <p:extLst>
      <p:ext uri="{BB962C8B-B14F-4D97-AF65-F5344CB8AC3E}">
        <p14:creationId xmlns:p14="http://schemas.microsoft.com/office/powerpoint/2010/main" val="26872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6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5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5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904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80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77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5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26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6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51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venv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user-guide/tasks/manage-environm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C39-C45A-4A08-AAB7-C6351F8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156249" y="1242425"/>
            <a:ext cx="8914599" cy="3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Intro Python, IDE, struttura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py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syntax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runtime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errors</a:t>
            </a:r>
            <a:endParaRPr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Numeri, stringhe, liste, insiemi, dizionari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flow,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modules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PyPI</a:t>
            </a:r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virtualEnvironment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Funzioni, lambda,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generators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decorators</a:t>
            </a:r>
            <a:endParaRPr lang="it-IT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Classi, </a:t>
            </a:r>
            <a:r>
              <a:rPr lang="it-IT" sz="2800" dirty="0" err="1">
                <a:solidFill>
                  <a:schemeClr val="bg1">
                    <a:lumMod val="65000"/>
                  </a:schemeClr>
                </a:solidFill>
              </a:rPr>
              <a:t>ctor</a:t>
            </a: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/metodi/proprietà (privati?), ereditarietà</a:t>
            </a:r>
          </a:p>
          <a:p>
            <a:pPr marL="596900" marR="0" indent="-457200" defTabSz="685800">
              <a:lnSpc>
                <a:spcPct val="115000"/>
              </a:lnSpc>
              <a:buClr>
                <a:schemeClr val="accent1"/>
              </a:buClr>
              <a:buSzPts val="1400"/>
              <a:buFont typeface="+mj-lt"/>
              <a:buAutoNum type="arabicPeriod"/>
            </a:pPr>
            <a:r>
              <a:rPr lang="it-IT" sz="2800" dirty="0">
                <a:solidFill>
                  <a:schemeClr val="bg1">
                    <a:lumMod val="65000"/>
                  </a:schemeClr>
                </a:solidFill>
              </a:rPr>
              <a:t>GIL, Threading pro e cons, native to-the-rescue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4A42A-C0A6-40FE-AEA0-BC5DEDE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 del corso (italiano)</a:t>
            </a:r>
          </a:p>
        </p:txBody>
      </p:sp>
    </p:spTree>
    <p:extLst>
      <p:ext uri="{BB962C8B-B14F-4D97-AF65-F5344CB8AC3E}">
        <p14:creationId xmlns:p14="http://schemas.microsoft.com/office/powerpoint/2010/main" val="2181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28BF9-EAC0-41D4-852F-1ED815A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C873-BBA3-4CE9-8C68-A006E168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Try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3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240-19CA-4E19-AC44-577BA10A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Gerarchia eccezioni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1A9880C-C7DE-4A29-8588-C4C546098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53059"/>
              </p:ext>
            </p:extLst>
          </p:nvPr>
        </p:nvGraphicFramePr>
        <p:xfrm>
          <a:off x="548640" y="1303021"/>
          <a:ext cx="8110728" cy="341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9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28BF9-EAC0-41D4-852F-1ED815A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F7800-9C51-47BE-85C7-28E66FD4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Import </a:t>
            </a:r>
            <a:r>
              <a:rPr lang="it-IT" dirty="0" err="1"/>
              <a:t>modules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Import </a:t>
            </a:r>
            <a:r>
              <a:rPr lang="it-IT" dirty="0" err="1"/>
              <a:t>downloaded</a:t>
            </a:r>
            <a:r>
              <a:rPr lang="it-IT" dirty="0"/>
              <a:t> </a:t>
            </a:r>
            <a:r>
              <a:rPr lang="it-IT" dirty="0" err="1"/>
              <a:t>modules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32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E5DD-8686-4047-AD86-7939E10A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Virtual </a:t>
            </a:r>
            <a:r>
              <a:rPr lang="it-IT" dirty="0" err="1"/>
              <a:t>Environments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9762-7847-42D9-8F84-CB91B797D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Python.exe (base)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AD707A-9BA1-455D-B20F-1024180C6A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447608"/>
              </p:ext>
            </p:extLst>
          </p:nvPr>
        </p:nvGraphicFramePr>
        <p:xfrm>
          <a:off x="822325" y="1936750"/>
          <a:ext cx="3703638" cy="25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A1E2FF-3C3C-4E3C-B07D-0D08E8FEE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Python.exe (custom </a:t>
            </a:r>
            <a:r>
              <a:rPr lang="it-IT" dirty="0" err="1"/>
              <a:t>environment</a:t>
            </a:r>
            <a:r>
              <a:rPr lang="it-IT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109CFF-D46C-43DB-A72C-11C2E76A005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31901484"/>
              </p:ext>
            </p:extLst>
          </p:nvPr>
        </p:nvGraphicFramePr>
        <p:xfrm>
          <a:off x="4664075" y="1936750"/>
          <a:ext cx="3702050" cy="25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43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C605-C172-4D41-A7F9-BC6EAE81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(</a:t>
            </a:r>
            <a:r>
              <a:rPr lang="it-IT" dirty="0" err="1"/>
              <a:t>CPython</a:t>
            </a:r>
            <a:r>
              <a:rPr lang="it-IT" dirty="0"/>
              <a:t>)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C65A33-A8B8-4767-8840-E176268D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Crea un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di nome dxt3 nella cartella dove viene eseguito il comando</a:t>
            </a:r>
          </a:p>
          <a:p>
            <a:r>
              <a:rPr lang="it-IT" b="1" i="1" dirty="0"/>
              <a:t>	\&gt; </a:t>
            </a:r>
            <a:r>
              <a:rPr lang="it-IT" b="1" i="1" dirty="0" err="1"/>
              <a:t>python</a:t>
            </a:r>
            <a:r>
              <a:rPr lang="it-IT" b="1" i="1" dirty="0"/>
              <a:t> -m </a:t>
            </a:r>
            <a:r>
              <a:rPr lang="it-IT" b="1" i="1" dirty="0" err="1"/>
              <a:t>venv</a:t>
            </a:r>
            <a:r>
              <a:rPr lang="it-IT" b="1" i="1" dirty="0"/>
              <a:t> 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</a:p>
          <a:p>
            <a:r>
              <a:rPr lang="it-IT" dirty="0"/>
              <a:t>(Opzione) SE si specifica </a:t>
            </a:r>
            <a:r>
              <a:rPr lang="it-IT" dirty="0">
                <a:solidFill>
                  <a:srgbClr val="00B050"/>
                </a:solidFill>
              </a:rPr>
              <a:t>--system-site-packages </a:t>
            </a:r>
            <a:r>
              <a:rPr lang="it-IT" dirty="0"/>
              <a:t>si aggiunge tra i </a:t>
            </a:r>
            <a:r>
              <a:rPr lang="it-IT" dirty="0" err="1"/>
              <a:t>path</a:t>
            </a:r>
            <a:r>
              <a:rPr lang="it-IT" dirty="0"/>
              <a:t> di ricerca la cartella dove sono installati i pacchetti a livello di sistema</a:t>
            </a:r>
          </a:p>
          <a:p>
            <a:pPr marL="150876" lvl="1" indent="0">
              <a:buNone/>
            </a:pPr>
            <a:endParaRPr lang="it-IT" b="1" i="1" dirty="0"/>
          </a:p>
          <a:p>
            <a:pPr marL="150876" lvl="1" indent="0">
              <a:buNone/>
            </a:pPr>
            <a:r>
              <a:rPr lang="it-IT" b="1" i="1" dirty="0"/>
              <a:t>	\&gt; </a:t>
            </a:r>
            <a:r>
              <a:rPr lang="it-IT" b="1" i="1" dirty="0" err="1"/>
              <a:t>python</a:t>
            </a:r>
            <a:r>
              <a:rPr lang="it-IT" b="1" i="1" dirty="0"/>
              <a:t> -m </a:t>
            </a:r>
            <a:r>
              <a:rPr lang="it-IT" b="1" i="1" dirty="0" err="1"/>
              <a:t>venv</a:t>
            </a:r>
            <a:r>
              <a:rPr lang="it-IT" b="1" i="1" dirty="0"/>
              <a:t> 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>
                <a:solidFill>
                  <a:srgbClr val="00B050"/>
                </a:solidFill>
              </a:rPr>
              <a:t> --system-site-packages</a:t>
            </a:r>
            <a:br>
              <a:rPr lang="it-IT" b="1" i="1" dirty="0">
                <a:solidFill>
                  <a:srgbClr val="00B050"/>
                </a:solidFill>
              </a:rPr>
            </a:br>
            <a:r>
              <a:rPr lang="it-IT" b="1" i="1" dirty="0">
                <a:solidFill>
                  <a:srgbClr val="00B050"/>
                </a:solidFill>
              </a:rPr>
              <a:t>	</a:t>
            </a:r>
            <a:r>
              <a:rPr lang="it-IT" b="1" i="1" dirty="0"/>
              <a:t>\&gt; .\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/>
              <a:t>\Scripts\Activate.bat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/>
              <a:t>)\&gt; </a:t>
            </a:r>
            <a:r>
              <a:rPr lang="it-IT" b="1" i="1" dirty="0" err="1"/>
              <a:t>pip</a:t>
            </a:r>
            <a:r>
              <a:rPr lang="it-IT" b="1" i="1" dirty="0"/>
              <a:t> </a:t>
            </a:r>
            <a:r>
              <a:rPr lang="it-IT" b="1" i="1" dirty="0" err="1"/>
              <a:t>install</a:t>
            </a:r>
            <a:r>
              <a:rPr lang="it-IT" b="1" i="1" dirty="0"/>
              <a:t> </a:t>
            </a:r>
            <a:r>
              <a:rPr lang="it-IT" b="1" i="1" dirty="0" err="1"/>
              <a:t>numpy</a:t>
            </a:r>
            <a:r>
              <a:rPr lang="it-IT" b="1" i="1" dirty="0"/>
              <a:t>=1.17.0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/>
              <a:t>)\&gt; python.exe</a:t>
            </a:r>
            <a:br>
              <a:rPr lang="it-IT" b="1" i="1" dirty="0"/>
            </a:br>
            <a:r>
              <a:rPr lang="it-IT" b="1" i="1" dirty="0"/>
              <a:t>	…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/>
              <a:t>)\&gt; </a:t>
            </a:r>
            <a:r>
              <a:rPr lang="it-IT" b="1" i="1" dirty="0" err="1"/>
              <a:t>deactivate</a:t>
            </a:r>
            <a:br>
              <a:rPr lang="it-IT" b="1" i="1" dirty="0"/>
            </a:br>
            <a:r>
              <a:rPr lang="it-IT" b="1" i="1" dirty="0"/>
              <a:t>	</a:t>
            </a:r>
            <a:r>
              <a:rPr lang="it-IT" b="1" i="1" dirty="0">
                <a:solidFill>
                  <a:schemeClr val="tx1"/>
                </a:solidFill>
              </a:rPr>
              <a:t>\&gt;</a:t>
            </a:r>
          </a:p>
          <a:p>
            <a:pPr marL="150876" lvl="1" indent="0">
              <a:buNone/>
            </a:pPr>
            <a:endParaRPr lang="it-IT" dirty="0">
              <a:hlinkClick r:id="rId2"/>
            </a:endParaRPr>
          </a:p>
          <a:p>
            <a:pPr marL="150876" lvl="1" indent="0">
              <a:buNone/>
            </a:pPr>
            <a:r>
              <a:rPr lang="it-IT" dirty="0">
                <a:hlinkClick r:id="rId2"/>
              </a:rPr>
              <a:t>https://docs.python.org/3/library/venv.html</a:t>
            </a:r>
            <a:endParaRPr lang="it-IT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C605-C172-4D41-A7F9-BC6EAE81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(CONDA)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DDAB-F7FB-4AC3-A55D-0584347F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Crea un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di nome dxt3 nella cartella di </a:t>
            </a:r>
            <a:r>
              <a:rPr lang="it-IT" dirty="0" err="1"/>
              <a:t>conda</a:t>
            </a:r>
            <a:r>
              <a:rPr lang="it-IT" dirty="0"/>
              <a:t>. Il nome deve essere univoco!</a:t>
            </a:r>
          </a:p>
          <a:p>
            <a:r>
              <a:rPr lang="it-IT" b="1" i="1" dirty="0"/>
              <a:t>	\&gt; </a:t>
            </a:r>
            <a:r>
              <a:rPr lang="it-IT" b="1" i="1" dirty="0" err="1"/>
              <a:t>conda</a:t>
            </a:r>
            <a:r>
              <a:rPr lang="it-IT" b="1" i="1" dirty="0"/>
              <a:t> create –n 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r>
              <a:rPr lang="it-IT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it-IT" b="1" i="1" dirty="0">
                <a:solidFill>
                  <a:schemeClr val="accent5">
                    <a:lumMod val="75000"/>
                  </a:schemeClr>
                </a:solidFill>
              </a:rPr>
              <a:t>=3.8.1</a:t>
            </a:r>
          </a:p>
          <a:p>
            <a:r>
              <a:rPr lang="it-IT" dirty="0"/>
              <a:t>(Opzione) Se si specifica --</a:t>
            </a:r>
            <a:r>
              <a:rPr lang="it-IT" dirty="0" err="1"/>
              <a:t>prefix,l’environment</a:t>
            </a:r>
            <a:r>
              <a:rPr lang="it-IT" dirty="0"/>
              <a:t> viene creato nella cartella specificata (no univocità)</a:t>
            </a:r>
          </a:p>
          <a:p>
            <a:r>
              <a:rPr lang="it-IT" b="1" i="1" dirty="0"/>
              <a:t>	\&gt; </a:t>
            </a:r>
            <a:r>
              <a:rPr lang="it-IT" b="1" i="1" dirty="0" err="1"/>
              <a:t>conda</a:t>
            </a:r>
            <a:r>
              <a:rPr lang="it-IT" b="1" i="1" dirty="0"/>
              <a:t> create --</a:t>
            </a:r>
            <a:r>
              <a:rPr lang="it-IT" b="1" i="1" dirty="0" err="1"/>
              <a:t>prefix</a:t>
            </a:r>
            <a:r>
              <a:rPr lang="it-IT" b="1" i="1" dirty="0"/>
              <a:t> </a:t>
            </a:r>
            <a:r>
              <a:rPr lang="it-IT" b="1" i="1" dirty="0" err="1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it-IT" b="1" i="1" dirty="0">
                <a:solidFill>
                  <a:schemeClr val="bg2">
                    <a:lumMod val="50000"/>
                  </a:schemeClr>
                </a:solidFill>
              </a:rPr>
              <a:t>\to\new\</a:t>
            </a:r>
            <a:r>
              <a:rPr lang="it-IT" b="1" i="1" dirty="0" err="1">
                <a:solidFill>
                  <a:schemeClr val="bg2">
                    <a:lumMod val="50000"/>
                  </a:schemeClr>
                </a:solidFill>
              </a:rPr>
              <a:t>environment</a:t>
            </a:r>
            <a:r>
              <a:rPr lang="it-IT" b="1" i="1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/>
              <a:t>(Opzione) SE si specifica </a:t>
            </a:r>
            <a:r>
              <a:rPr lang="it-IT" dirty="0">
                <a:solidFill>
                  <a:srgbClr val="00B050"/>
                </a:solidFill>
              </a:rPr>
              <a:t>--</a:t>
            </a:r>
            <a:r>
              <a:rPr lang="it-IT" dirty="0" err="1">
                <a:solidFill>
                  <a:srgbClr val="00B050"/>
                </a:solidFill>
              </a:rPr>
              <a:t>stack</a:t>
            </a:r>
            <a:r>
              <a:rPr lang="it-IT" dirty="0">
                <a:solidFill>
                  <a:srgbClr val="00B050"/>
                </a:solidFill>
              </a:rPr>
              <a:t>  </a:t>
            </a:r>
            <a:r>
              <a:rPr lang="it-IT" dirty="0"/>
              <a:t>durante l’</a:t>
            </a:r>
            <a:r>
              <a:rPr lang="it-IT" dirty="0" err="1"/>
              <a:t>activate</a:t>
            </a:r>
            <a:r>
              <a:rPr lang="it-IT" dirty="0"/>
              <a:t> si ereditano i pacchetti del </a:t>
            </a:r>
            <a:r>
              <a:rPr lang="it-IT" dirty="0" err="1"/>
              <a:t>parent</a:t>
            </a:r>
            <a:r>
              <a:rPr lang="it-IT" dirty="0"/>
              <a:t> [per esempio (base)]</a:t>
            </a:r>
            <a:endParaRPr lang="it-IT" b="1" dirty="0"/>
          </a:p>
          <a:p>
            <a:pPr marL="150876" lvl="1" indent="0">
              <a:buNone/>
            </a:pPr>
            <a:r>
              <a:rPr lang="it-IT" b="1" i="1" dirty="0"/>
              <a:t>	\&gt; </a:t>
            </a:r>
            <a:r>
              <a:rPr lang="it-IT" b="1" i="1" dirty="0" err="1"/>
              <a:t>conda</a:t>
            </a:r>
            <a:r>
              <a:rPr lang="it-IT" b="1" i="1" dirty="0"/>
              <a:t> create --</a:t>
            </a:r>
            <a:r>
              <a:rPr lang="it-IT" b="1" i="1" dirty="0" err="1"/>
              <a:t>prefix</a:t>
            </a:r>
            <a:r>
              <a:rPr lang="it-IT" b="1" i="1" dirty="0"/>
              <a:t> c:\pippo\</a:t>
            </a:r>
            <a:r>
              <a:rPr lang="it-IT" b="1" i="1" dirty="0">
                <a:solidFill>
                  <a:srgbClr val="FF0000"/>
                </a:solidFill>
              </a:rPr>
              <a:t>dxt3</a:t>
            </a:r>
            <a:br>
              <a:rPr lang="it-IT" b="1" i="1" dirty="0">
                <a:solidFill>
                  <a:srgbClr val="00B050"/>
                </a:solidFill>
              </a:rPr>
            </a:br>
            <a:r>
              <a:rPr lang="it-IT" b="1" i="1" dirty="0">
                <a:solidFill>
                  <a:srgbClr val="00B050"/>
                </a:solidFill>
              </a:rPr>
              <a:t>	</a:t>
            </a:r>
            <a:r>
              <a:rPr lang="it-IT" b="1" i="1" dirty="0"/>
              <a:t>\&gt; </a:t>
            </a:r>
            <a:r>
              <a:rPr lang="it-IT" b="1" i="1" dirty="0" err="1"/>
              <a:t>conda</a:t>
            </a:r>
            <a:r>
              <a:rPr lang="it-IT" b="1" i="1" dirty="0"/>
              <a:t> </a:t>
            </a:r>
            <a:r>
              <a:rPr lang="it-IT" b="1" i="1" dirty="0" err="1"/>
              <a:t>activate</a:t>
            </a:r>
            <a:r>
              <a:rPr lang="it-IT" b="1" i="1" dirty="0"/>
              <a:t> --</a:t>
            </a:r>
            <a:r>
              <a:rPr lang="it-IT" b="1" i="1" dirty="0" err="1"/>
              <a:t>stack</a:t>
            </a:r>
            <a:r>
              <a:rPr lang="it-IT" b="1" i="1" dirty="0"/>
              <a:t> c:\pippo\dxt3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sz="1300" b="1" i="1" dirty="0">
                <a:solidFill>
                  <a:srgbClr val="FF0000"/>
                </a:solidFill>
              </a:rPr>
              <a:t>c:\pippo\dxt3</a:t>
            </a:r>
            <a:r>
              <a:rPr lang="it-IT" b="1" i="1" dirty="0"/>
              <a:t>)\&gt; </a:t>
            </a:r>
            <a:r>
              <a:rPr lang="it-IT" b="1" i="1" dirty="0" err="1"/>
              <a:t>conda</a:t>
            </a:r>
            <a:r>
              <a:rPr lang="it-IT" b="1" i="1" dirty="0"/>
              <a:t> </a:t>
            </a:r>
            <a:r>
              <a:rPr lang="it-IT" b="1" i="1" dirty="0" err="1"/>
              <a:t>install</a:t>
            </a:r>
            <a:r>
              <a:rPr lang="it-IT" b="1" i="1" dirty="0"/>
              <a:t> </a:t>
            </a:r>
            <a:r>
              <a:rPr lang="it-IT" b="1" i="1" dirty="0" err="1"/>
              <a:t>numpy</a:t>
            </a:r>
            <a:r>
              <a:rPr lang="it-IT" b="1" i="1" dirty="0"/>
              <a:t>=1.17.0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sz="1400" b="1" i="1" dirty="0">
                <a:solidFill>
                  <a:srgbClr val="FF0000"/>
                </a:solidFill>
              </a:rPr>
              <a:t>c:\pippo\dxt3</a:t>
            </a:r>
            <a:r>
              <a:rPr lang="it-IT" b="1" i="1" dirty="0"/>
              <a:t>)\&gt; python.exe</a:t>
            </a:r>
            <a:br>
              <a:rPr lang="it-IT" b="1" i="1" dirty="0"/>
            </a:br>
            <a:r>
              <a:rPr lang="it-IT" b="1" i="1" dirty="0"/>
              <a:t>	…</a:t>
            </a:r>
            <a:br>
              <a:rPr lang="it-IT" b="1" i="1" dirty="0"/>
            </a:br>
            <a:r>
              <a:rPr lang="it-IT" b="1" i="1" dirty="0"/>
              <a:t>	(</a:t>
            </a:r>
            <a:r>
              <a:rPr lang="it-IT" sz="1400" b="1" i="1" dirty="0">
                <a:solidFill>
                  <a:srgbClr val="FF0000"/>
                </a:solidFill>
              </a:rPr>
              <a:t>c:\pippo\dxt3</a:t>
            </a:r>
            <a:r>
              <a:rPr lang="it-IT" b="1" i="1" dirty="0"/>
              <a:t>)\&gt; </a:t>
            </a:r>
            <a:r>
              <a:rPr lang="it-IT" b="1" i="1" dirty="0" err="1"/>
              <a:t>conda</a:t>
            </a:r>
            <a:r>
              <a:rPr lang="it-IT" b="1" i="1" dirty="0"/>
              <a:t> </a:t>
            </a:r>
            <a:r>
              <a:rPr lang="it-IT" b="1" i="1" dirty="0" err="1"/>
              <a:t>deactivate</a:t>
            </a:r>
            <a:br>
              <a:rPr lang="it-IT" b="1" i="1" dirty="0"/>
            </a:br>
            <a:r>
              <a:rPr lang="it-IT" b="1" i="1" dirty="0"/>
              <a:t>	</a:t>
            </a:r>
            <a:r>
              <a:rPr lang="it-IT" b="1" i="1" dirty="0">
                <a:solidFill>
                  <a:schemeClr val="tx1"/>
                </a:solidFill>
              </a:rPr>
              <a:t>\&gt;</a:t>
            </a:r>
          </a:p>
          <a:p>
            <a:pPr marL="150876" lvl="1" indent="0">
              <a:buNone/>
            </a:pPr>
            <a:r>
              <a:rPr lang="it-IT" dirty="0">
                <a:hlinkClick r:id="rId2"/>
              </a:rPr>
              <a:t>https://docs.conda.io/projects/conda/en/latest/user-guide/tasks/manage-environments.html</a:t>
            </a:r>
            <a:endParaRPr lang="it-IT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0844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15163</TotalTime>
  <Words>490</Words>
  <Application>Microsoft Office PowerPoint</Application>
  <PresentationFormat>On-screen Show (16:9)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Python</vt:lpstr>
      <vt:lpstr>Agenda del corso (italiano)</vt:lpstr>
      <vt:lpstr>Demo</vt:lpstr>
      <vt:lpstr>Gerarchia eccezioni</vt:lpstr>
      <vt:lpstr>Demo</vt:lpstr>
      <vt:lpstr>Virtual Environments</vt:lpstr>
      <vt:lpstr>(CPython) virtual environment</vt:lpstr>
      <vt:lpstr>(CONDA) virtual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Cos’è Stuff Cube?</dc:title>
  <cp:lastModifiedBy>Roberto Sarati</cp:lastModifiedBy>
  <cp:revision>91</cp:revision>
  <dcterms:modified xsi:type="dcterms:W3CDTF">2020-01-18T17:28:55Z</dcterms:modified>
</cp:coreProperties>
</file>