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12"/>
  </p:notesMasterIdLst>
  <p:sldIdLst>
    <p:sldId id="257" r:id="rId2"/>
    <p:sldId id="279" r:id="rId3"/>
    <p:sldId id="258" r:id="rId4"/>
    <p:sldId id="274" r:id="rId5"/>
    <p:sldId id="275" r:id="rId6"/>
    <p:sldId id="259" r:id="rId7"/>
    <p:sldId id="281" r:id="rId8"/>
    <p:sldId id="276" r:id="rId9"/>
    <p:sldId id="282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Sarati" initials="RS" lastIdx="1" clrIdx="0">
    <p:extLst>
      <p:ext uri="{19B8F6BF-5375-455C-9EA6-DF929625EA0E}">
        <p15:presenceInfo xmlns:p15="http://schemas.microsoft.com/office/powerpoint/2012/main" userId="086302121a4df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37" autoAdjust="0"/>
  </p:normalViewPr>
  <p:slideViewPr>
    <p:cSldViewPr snapToGrid="0">
      <p:cViewPr varScale="1">
        <p:scale>
          <a:sx n="92" d="100"/>
          <a:sy n="92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DA058-36B7-4D15-BFD1-A84261AB59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38F0D2-EF8F-4722-9651-A06650C49CAB}">
      <dgm:prSet phldrT="[Text]"/>
      <dgm:spPr/>
      <dgm:t>
        <a:bodyPr/>
        <a:lstStyle/>
        <a:p>
          <a:r>
            <a:rPr lang="it-IT" dirty="0"/>
            <a:t>myFile.py</a:t>
          </a:r>
        </a:p>
      </dgm:t>
    </dgm:pt>
    <dgm:pt modelId="{F7874BDB-AAA6-4C19-8C6C-F94C16D2B905}" type="parTrans" cxnId="{E0FCCEBE-26E2-48FB-B34B-50950682465A}">
      <dgm:prSet/>
      <dgm:spPr/>
      <dgm:t>
        <a:bodyPr/>
        <a:lstStyle/>
        <a:p>
          <a:endParaRPr lang="it-IT"/>
        </a:p>
      </dgm:t>
    </dgm:pt>
    <dgm:pt modelId="{6B5CDE4D-26D0-4415-B96A-CE542011F073}" type="sibTrans" cxnId="{E0FCCEBE-26E2-48FB-B34B-50950682465A}">
      <dgm:prSet/>
      <dgm:spPr/>
      <dgm:t>
        <a:bodyPr/>
        <a:lstStyle/>
        <a:p>
          <a:endParaRPr lang="it-IT"/>
        </a:p>
      </dgm:t>
    </dgm:pt>
    <dgm:pt modelId="{1D0E254C-6236-41E9-9190-E9BC1AD31E9E}">
      <dgm:prSet phldrT="[Text]"/>
      <dgm:spPr/>
      <dgm:t>
        <a:bodyPr/>
        <a:lstStyle/>
        <a:p>
          <a:r>
            <a:rPr lang="it-IT" dirty="0"/>
            <a:t>Interpreter</a:t>
          </a:r>
        </a:p>
      </dgm:t>
    </dgm:pt>
    <dgm:pt modelId="{FBE70C2E-1661-4B8F-A073-C6DE51033B35}" type="parTrans" cxnId="{1E224F75-2130-4A79-AB7E-A27DBE2F856D}">
      <dgm:prSet/>
      <dgm:spPr/>
      <dgm:t>
        <a:bodyPr/>
        <a:lstStyle/>
        <a:p>
          <a:endParaRPr lang="it-IT"/>
        </a:p>
      </dgm:t>
    </dgm:pt>
    <dgm:pt modelId="{8F19085D-33B6-4085-90F4-76048FC42B1C}" type="sibTrans" cxnId="{1E224F75-2130-4A79-AB7E-A27DBE2F856D}">
      <dgm:prSet/>
      <dgm:spPr/>
      <dgm:t>
        <a:bodyPr/>
        <a:lstStyle/>
        <a:p>
          <a:endParaRPr lang="it-IT"/>
        </a:p>
      </dgm:t>
    </dgm:pt>
    <dgm:pt modelId="{34C1CD70-CC43-4865-9E9C-7D04B6498381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&gt;&gt; hello world</a:t>
          </a:r>
        </a:p>
      </dgm:t>
    </dgm:pt>
    <dgm:pt modelId="{FFD3B9AB-A048-463B-AD56-DF106E362A57}" type="parTrans" cxnId="{D2B2DBC7-2569-45B0-BBB3-6AADCA1D831B}">
      <dgm:prSet/>
      <dgm:spPr/>
      <dgm:t>
        <a:bodyPr/>
        <a:lstStyle/>
        <a:p>
          <a:endParaRPr lang="it-IT"/>
        </a:p>
      </dgm:t>
    </dgm:pt>
    <dgm:pt modelId="{7C13D30A-9ABB-4BA4-804E-E6143AAD70ED}" type="sibTrans" cxnId="{D2B2DBC7-2569-45B0-BBB3-6AADCA1D831B}">
      <dgm:prSet/>
      <dgm:spPr/>
      <dgm:t>
        <a:bodyPr/>
        <a:lstStyle/>
        <a:p>
          <a:endParaRPr lang="it-IT"/>
        </a:p>
      </dgm:t>
    </dgm:pt>
    <dgm:pt modelId="{81F29B32-B2FC-42B8-B282-C89B884299C8}" type="pres">
      <dgm:prSet presAssocID="{945DA058-36B7-4D15-BFD1-A84261AB5923}" presName="Name0" presStyleCnt="0">
        <dgm:presLayoutVars>
          <dgm:dir/>
          <dgm:resizeHandles val="exact"/>
        </dgm:presLayoutVars>
      </dgm:prSet>
      <dgm:spPr/>
    </dgm:pt>
    <dgm:pt modelId="{D856A5D5-90B3-4E5A-A016-2E3E76211CF5}" type="pres">
      <dgm:prSet presAssocID="{3038F0D2-EF8F-4722-9651-A06650C49CAB}" presName="node" presStyleLbl="node1" presStyleIdx="0" presStyleCnt="3">
        <dgm:presLayoutVars>
          <dgm:bulletEnabled val="1"/>
        </dgm:presLayoutVars>
      </dgm:prSet>
      <dgm:spPr/>
    </dgm:pt>
    <dgm:pt modelId="{45D78EA2-91CD-4B10-94A8-C66D6E041809}" type="pres">
      <dgm:prSet presAssocID="{6B5CDE4D-26D0-4415-B96A-CE542011F073}" presName="sibTrans" presStyleLbl="sibTrans2D1" presStyleIdx="0" presStyleCnt="2"/>
      <dgm:spPr/>
    </dgm:pt>
    <dgm:pt modelId="{93E96E07-A19D-4853-A5F8-BDDF9779E3FA}" type="pres">
      <dgm:prSet presAssocID="{6B5CDE4D-26D0-4415-B96A-CE542011F073}" presName="connectorText" presStyleLbl="sibTrans2D1" presStyleIdx="0" presStyleCnt="2"/>
      <dgm:spPr/>
    </dgm:pt>
    <dgm:pt modelId="{0112EA5F-1D62-4347-8643-5BD00C7A39A9}" type="pres">
      <dgm:prSet presAssocID="{1D0E254C-6236-41E9-9190-E9BC1AD31E9E}" presName="node" presStyleLbl="node1" presStyleIdx="1" presStyleCnt="3">
        <dgm:presLayoutVars>
          <dgm:bulletEnabled val="1"/>
        </dgm:presLayoutVars>
      </dgm:prSet>
      <dgm:spPr/>
    </dgm:pt>
    <dgm:pt modelId="{1FD46073-4EDB-464A-99BB-DD77227437C6}" type="pres">
      <dgm:prSet presAssocID="{8F19085D-33B6-4085-90F4-76048FC42B1C}" presName="sibTrans" presStyleLbl="sibTrans2D1" presStyleIdx="1" presStyleCnt="2"/>
      <dgm:spPr/>
    </dgm:pt>
    <dgm:pt modelId="{0F88BD92-62E6-4265-835E-844C5623D051}" type="pres">
      <dgm:prSet presAssocID="{8F19085D-33B6-4085-90F4-76048FC42B1C}" presName="connectorText" presStyleLbl="sibTrans2D1" presStyleIdx="1" presStyleCnt="2"/>
      <dgm:spPr/>
    </dgm:pt>
    <dgm:pt modelId="{974D8253-7A69-48D7-9E49-2776D1085885}" type="pres">
      <dgm:prSet presAssocID="{34C1CD70-CC43-4865-9E9C-7D04B6498381}" presName="node" presStyleLbl="node1" presStyleIdx="2" presStyleCnt="3" custScaleX="122690">
        <dgm:presLayoutVars>
          <dgm:bulletEnabled val="1"/>
        </dgm:presLayoutVars>
      </dgm:prSet>
      <dgm:spPr/>
    </dgm:pt>
  </dgm:ptLst>
  <dgm:cxnLst>
    <dgm:cxn modelId="{62C62714-322A-49CE-8453-C180775DE784}" type="presOf" srcId="{3038F0D2-EF8F-4722-9651-A06650C49CAB}" destId="{D856A5D5-90B3-4E5A-A016-2E3E76211CF5}" srcOrd="0" destOrd="0" presId="urn:microsoft.com/office/officeart/2005/8/layout/process1"/>
    <dgm:cxn modelId="{09BB4517-2130-494A-B5F6-345E0F48285D}" type="presOf" srcId="{945DA058-36B7-4D15-BFD1-A84261AB5923}" destId="{81F29B32-B2FC-42B8-B282-C89B884299C8}" srcOrd="0" destOrd="0" presId="urn:microsoft.com/office/officeart/2005/8/layout/process1"/>
    <dgm:cxn modelId="{17B3A56F-B3B9-44DE-B0F4-D412FDCE94C6}" type="presOf" srcId="{34C1CD70-CC43-4865-9E9C-7D04B6498381}" destId="{974D8253-7A69-48D7-9E49-2776D1085885}" srcOrd="0" destOrd="0" presId="urn:microsoft.com/office/officeart/2005/8/layout/process1"/>
    <dgm:cxn modelId="{1CE59250-D288-4DFC-8D2C-1BD640B11797}" type="presOf" srcId="{8F19085D-33B6-4085-90F4-76048FC42B1C}" destId="{1FD46073-4EDB-464A-99BB-DD77227437C6}" srcOrd="0" destOrd="0" presId="urn:microsoft.com/office/officeart/2005/8/layout/process1"/>
    <dgm:cxn modelId="{1E224F75-2130-4A79-AB7E-A27DBE2F856D}" srcId="{945DA058-36B7-4D15-BFD1-A84261AB5923}" destId="{1D0E254C-6236-41E9-9190-E9BC1AD31E9E}" srcOrd="1" destOrd="0" parTransId="{FBE70C2E-1661-4B8F-A073-C6DE51033B35}" sibTransId="{8F19085D-33B6-4085-90F4-76048FC42B1C}"/>
    <dgm:cxn modelId="{A08F668A-EAFE-4E47-8B98-DFF52687BCA9}" type="presOf" srcId="{6B5CDE4D-26D0-4415-B96A-CE542011F073}" destId="{45D78EA2-91CD-4B10-94A8-C66D6E041809}" srcOrd="0" destOrd="0" presId="urn:microsoft.com/office/officeart/2005/8/layout/process1"/>
    <dgm:cxn modelId="{E0FCCEBE-26E2-48FB-B34B-50950682465A}" srcId="{945DA058-36B7-4D15-BFD1-A84261AB5923}" destId="{3038F0D2-EF8F-4722-9651-A06650C49CAB}" srcOrd="0" destOrd="0" parTransId="{F7874BDB-AAA6-4C19-8C6C-F94C16D2B905}" sibTransId="{6B5CDE4D-26D0-4415-B96A-CE542011F073}"/>
    <dgm:cxn modelId="{D2B2DBC7-2569-45B0-BBB3-6AADCA1D831B}" srcId="{945DA058-36B7-4D15-BFD1-A84261AB5923}" destId="{34C1CD70-CC43-4865-9E9C-7D04B6498381}" srcOrd="2" destOrd="0" parTransId="{FFD3B9AB-A048-463B-AD56-DF106E362A57}" sibTransId="{7C13D30A-9ABB-4BA4-804E-E6143AAD70ED}"/>
    <dgm:cxn modelId="{41D53ACE-6857-458B-82DC-B95A63E0A721}" type="presOf" srcId="{6B5CDE4D-26D0-4415-B96A-CE542011F073}" destId="{93E96E07-A19D-4853-A5F8-BDDF9779E3FA}" srcOrd="1" destOrd="0" presId="urn:microsoft.com/office/officeart/2005/8/layout/process1"/>
    <dgm:cxn modelId="{1CEA65F5-B51C-4E9C-AFBD-0BE8F64E356C}" type="presOf" srcId="{1D0E254C-6236-41E9-9190-E9BC1AD31E9E}" destId="{0112EA5F-1D62-4347-8643-5BD00C7A39A9}" srcOrd="0" destOrd="0" presId="urn:microsoft.com/office/officeart/2005/8/layout/process1"/>
    <dgm:cxn modelId="{1C7FC5F8-2A50-4EFA-8748-24D203C2080B}" type="presOf" srcId="{8F19085D-33B6-4085-90F4-76048FC42B1C}" destId="{0F88BD92-62E6-4265-835E-844C5623D051}" srcOrd="1" destOrd="0" presId="urn:microsoft.com/office/officeart/2005/8/layout/process1"/>
    <dgm:cxn modelId="{70B90D71-A628-4D2C-82EB-D5BDB10DB071}" type="presParOf" srcId="{81F29B32-B2FC-42B8-B282-C89B884299C8}" destId="{D856A5D5-90B3-4E5A-A016-2E3E76211CF5}" srcOrd="0" destOrd="0" presId="urn:microsoft.com/office/officeart/2005/8/layout/process1"/>
    <dgm:cxn modelId="{10930708-6013-4D3E-BB1E-A8AFC1AB9A85}" type="presParOf" srcId="{81F29B32-B2FC-42B8-B282-C89B884299C8}" destId="{45D78EA2-91CD-4B10-94A8-C66D6E041809}" srcOrd="1" destOrd="0" presId="urn:microsoft.com/office/officeart/2005/8/layout/process1"/>
    <dgm:cxn modelId="{69B3AB5F-07A0-47E9-9391-63503C05A1CB}" type="presParOf" srcId="{45D78EA2-91CD-4B10-94A8-C66D6E041809}" destId="{93E96E07-A19D-4853-A5F8-BDDF9779E3FA}" srcOrd="0" destOrd="0" presId="urn:microsoft.com/office/officeart/2005/8/layout/process1"/>
    <dgm:cxn modelId="{1693CAA0-D94F-4D1B-8E48-0E794934B1CF}" type="presParOf" srcId="{81F29B32-B2FC-42B8-B282-C89B884299C8}" destId="{0112EA5F-1D62-4347-8643-5BD00C7A39A9}" srcOrd="2" destOrd="0" presId="urn:microsoft.com/office/officeart/2005/8/layout/process1"/>
    <dgm:cxn modelId="{4C74C274-AC4F-41B7-83C3-CBC13A72CFEA}" type="presParOf" srcId="{81F29B32-B2FC-42B8-B282-C89B884299C8}" destId="{1FD46073-4EDB-464A-99BB-DD77227437C6}" srcOrd="3" destOrd="0" presId="urn:microsoft.com/office/officeart/2005/8/layout/process1"/>
    <dgm:cxn modelId="{F6CBC4FB-5026-4771-9CB7-F707242C86EE}" type="presParOf" srcId="{1FD46073-4EDB-464A-99BB-DD77227437C6}" destId="{0F88BD92-62E6-4265-835E-844C5623D051}" srcOrd="0" destOrd="0" presId="urn:microsoft.com/office/officeart/2005/8/layout/process1"/>
    <dgm:cxn modelId="{2CBDFAB2-0D80-4168-82C3-E2ABC08FD7CB}" type="presParOf" srcId="{81F29B32-B2FC-42B8-B282-C89B884299C8}" destId="{974D8253-7A69-48D7-9E49-2776D10858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DA058-36B7-4D15-BFD1-A84261AB592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38F0D2-EF8F-4722-9651-A06650C49CAB}">
      <dgm:prSet phldrT="[Text]"/>
      <dgm:spPr/>
      <dgm:t>
        <a:bodyPr/>
        <a:lstStyle/>
        <a:p>
          <a:r>
            <a:rPr lang="it-IT" dirty="0"/>
            <a:t>myFile.py</a:t>
          </a:r>
        </a:p>
      </dgm:t>
    </dgm:pt>
    <dgm:pt modelId="{F7874BDB-AAA6-4C19-8C6C-F94C16D2B905}" type="parTrans" cxnId="{E0FCCEBE-26E2-48FB-B34B-50950682465A}">
      <dgm:prSet/>
      <dgm:spPr/>
      <dgm:t>
        <a:bodyPr/>
        <a:lstStyle/>
        <a:p>
          <a:endParaRPr lang="it-IT"/>
        </a:p>
      </dgm:t>
    </dgm:pt>
    <dgm:pt modelId="{6B5CDE4D-26D0-4415-B96A-CE542011F073}" type="sibTrans" cxnId="{E0FCCEBE-26E2-48FB-B34B-50950682465A}">
      <dgm:prSet/>
      <dgm:spPr/>
      <dgm:t>
        <a:bodyPr/>
        <a:lstStyle/>
        <a:p>
          <a:endParaRPr lang="it-IT"/>
        </a:p>
      </dgm:t>
    </dgm:pt>
    <dgm:pt modelId="{81A1A77A-CC8D-420E-B0BE-2DB6F8E20E95}">
      <dgm:prSet phldrT="[Text]"/>
      <dgm:spPr/>
      <dgm:t>
        <a:bodyPr/>
        <a:lstStyle/>
        <a:p>
          <a:pPr algn="l"/>
          <a:r>
            <a:rPr lang="it-IT" dirty="0"/>
            <a:t>Syntax checker</a:t>
          </a:r>
        </a:p>
      </dgm:t>
    </dgm:pt>
    <dgm:pt modelId="{614C662A-F41D-4477-9DC6-0CF59320C018}" type="parTrans" cxnId="{67A1A26B-9E25-4CDF-944A-4824860254B6}">
      <dgm:prSet/>
      <dgm:spPr/>
      <dgm:t>
        <a:bodyPr/>
        <a:lstStyle/>
        <a:p>
          <a:endParaRPr lang="it-IT"/>
        </a:p>
      </dgm:t>
    </dgm:pt>
    <dgm:pt modelId="{1878692D-3CC2-42FA-A810-F4422D1F3444}" type="sibTrans" cxnId="{67A1A26B-9E25-4CDF-944A-4824860254B6}">
      <dgm:prSet/>
      <dgm:spPr/>
      <dgm:t>
        <a:bodyPr/>
        <a:lstStyle/>
        <a:p>
          <a:endParaRPr lang="it-IT"/>
        </a:p>
      </dgm:t>
    </dgm:pt>
    <dgm:pt modelId="{1D0E254C-6236-41E9-9190-E9BC1AD31E9E}">
      <dgm:prSet phldrT="[Text]"/>
      <dgm:spPr/>
      <dgm:t>
        <a:bodyPr/>
        <a:lstStyle/>
        <a:p>
          <a:r>
            <a:rPr lang="it-IT" dirty="0"/>
            <a:t>myFile.pyc</a:t>
          </a:r>
        </a:p>
      </dgm:t>
    </dgm:pt>
    <dgm:pt modelId="{FBE70C2E-1661-4B8F-A073-C6DE51033B35}" type="parTrans" cxnId="{1E224F75-2130-4A79-AB7E-A27DBE2F856D}">
      <dgm:prSet/>
      <dgm:spPr/>
      <dgm:t>
        <a:bodyPr/>
        <a:lstStyle/>
        <a:p>
          <a:endParaRPr lang="it-IT"/>
        </a:p>
      </dgm:t>
    </dgm:pt>
    <dgm:pt modelId="{8F19085D-33B6-4085-90F4-76048FC42B1C}" type="sibTrans" cxnId="{1E224F75-2130-4A79-AB7E-A27DBE2F856D}">
      <dgm:prSet/>
      <dgm:spPr/>
      <dgm:t>
        <a:bodyPr/>
        <a:lstStyle/>
        <a:p>
          <a:endParaRPr lang="it-IT"/>
        </a:p>
      </dgm:t>
    </dgm:pt>
    <dgm:pt modelId="{A715D1AC-054F-473C-94CA-3F2A72A5C32B}">
      <dgm:prSet phldrT="[Text]"/>
      <dgm:spPr/>
      <dgm:t>
        <a:bodyPr/>
        <a:lstStyle/>
        <a:p>
          <a:r>
            <a:rPr lang="it-IT" dirty="0"/>
            <a:t>Executed by Python VM</a:t>
          </a:r>
        </a:p>
      </dgm:t>
    </dgm:pt>
    <dgm:pt modelId="{DE463575-8698-4151-9C61-ADCB07091E1B}" type="parTrans" cxnId="{FA15053E-72AD-4E64-8E9E-01A419FFEA96}">
      <dgm:prSet/>
      <dgm:spPr/>
      <dgm:t>
        <a:bodyPr/>
        <a:lstStyle/>
        <a:p>
          <a:endParaRPr lang="it-IT"/>
        </a:p>
      </dgm:t>
    </dgm:pt>
    <dgm:pt modelId="{44AFC5AE-51CC-45D2-BD0E-F4900B267873}" type="sibTrans" cxnId="{FA15053E-72AD-4E64-8E9E-01A419FFEA96}">
      <dgm:prSet/>
      <dgm:spPr/>
      <dgm:t>
        <a:bodyPr/>
        <a:lstStyle/>
        <a:p>
          <a:endParaRPr lang="it-IT"/>
        </a:p>
      </dgm:t>
    </dgm:pt>
    <dgm:pt modelId="{34C1CD70-CC43-4865-9E9C-7D04B6498381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&gt;&gt; Ouput</a:t>
          </a:r>
        </a:p>
      </dgm:t>
    </dgm:pt>
    <dgm:pt modelId="{FFD3B9AB-A048-463B-AD56-DF106E362A57}" type="parTrans" cxnId="{D2B2DBC7-2569-45B0-BBB3-6AADCA1D831B}">
      <dgm:prSet/>
      <dgm:spPr/>
      <dgm:t>
        <a:bodyPr/>
        <a:lstStyle/>
        <a:p>
          <a:endParaRPr lang="it-IT"/>
        </a:p>
      </dgm:t>
    </dgm:pt>
    <dgm:pt modelId="{7C13D30A-9ABB-4BA4-804E-E6143AAD70ED}" type="sibTrans" cxnId="{D2B2DBC7-2569-45B0-BBB3-6AADCA1D831B}">
      <dgm:prSet/>
      <dgm:spPr/>
      <dgm:t>
        <a:bodyPr/>
        <a:lstStyle/>
        <a:p>
          <a:endParaRPr lang="it-IT"/>
        </a:p>
      </dgm:t>
    </dgm:pt>
    <dgm:pt modelId="{23D46DB7-6742-4770-BBC6-3EE8DE8C77F8}">
      <dgm:prSet phldrT="[Text]"/>
      <dgm:spPr/>
      <dgm:t>
        <a:bodyPr/>
        <a:lstStyle/>
        <a:p>
          <a:pPr algn="l"/>
          <a:r>
            <a:rPr lang="it-IT" b="1" dirty="0">
              <a:solidFill>
                <a:srgbClr val="FF0000"/>
              </a:solidFill>
            </a:rPr>
            <a:t>Syntax error (più permissivo di java/c/.net)</a:t>
          </a:r>
        </a:p>
      </dgm:t>
    </dgm:pt>
    <dgm:pt modelId="{618EFB96-3169-412B-8F2E-5C206A05D425}" type="parTrans" cxnId="{8C12903B-0812-4FBC-A526-79C35D2A0197}">
      <dgm:prSet/>
      <dgm:spPr/>
      <dgm:t>
        <a:bodyPr/>
        <a:lstStyle/>
        <a:p>
          <a:endParaRPr lang="it-IT"/>
        </a:p>
      </dgm:t>
    </dgm:pt>
    <dgm:pt modelId="{8109D70C-3A82-4521-AE5D-843BDC0E01C4}" type="sibTrans" cxnId="{8C12903B-0812-4FBC-A526-79C35D2A0197}">
      <dgm:prSet/>
      <dgm:spPr/>
      <dgm:t>
        <a:bodyPr/>
        <a:lstStyle/>
        <a:p>
          <a:endParaRPr lang="it-IT"/>
        </a:p>
      </dgm:t>
    </dgm:pt>
    <dgm:pt modelId="{DF58A256-CB48-4EBC-80DF-A6C3377F7233}">
      <dgm:prSet phldrT="[Text]"/>
      <dgm:spPr/>
      <dgm:t>
        <a:bodyPr/>
        <a:lstStyle/>
        <a:p>
          <a:pPr algn="l"/>
          <a:r>
            <a:rPr lang="it-IT" dirty="0"/>
            <a:t>Syntax translator</a:t>
          </a:r>
        </a:p>
      </dgm:t>
    </dgm:pt>
    <dgm:pt modelId="{D7683C3D-69E5-4925-9CAD-41880AE172C1}" type="parTrans" cxnId="{979186A1-E521-4E9A-9086-F9050765DD69}">
      <dgm:prSet/>
      <dgm:spPr/>
      <dgm:t>
        <a:bodyPr/>
        <a:lstStyle/>
        <a:p>
          <a:endParaRPr lang="it-IT"/>
        </a:p>
      </dgm:t>
    </dgm:pt>
    <dgm:pt modelId="{B6CB2323-23E9-49A0-AEDE-09010A6F650F}" type="sibTrans" cxnId="{979186A1-E521-4E9A-9086-F9050765DD69}">
      <dgm:prSet/>
      <dgm:spPr/>
      <dgm:t>
        <a:bodyPr/>
        <a:lstStyle/>
        <a:p>
          <a:endParaRPr lang="it-IT"/>
        </a:p>
      </dgm:t>
    </dgm:pt>
    <dgm:pt modelId="{EAB59758-C29C-437C-ADC5-B2173F51291C}">
      <dgm:prSet phldrT="[Text]"/>
      <dgm:spPr/>
      <dgm:t>
        <a:bodyPr/>
        <a:lstStyle/>
        <a:p>
          <a:r>
            <a:rPr lang="it-IT" b="1" dirty="0">
              <a:solidFill>
                <a:srgbClr val="FF0000"/>
              </a:solidFill>
            </a:rPr>
            <a:t>Runtime errors</a:t>
          </a:r>
          <a:r>
            <a:rPr lang="it-IT" dirty="0"/>
            <a:t> </a:t>
          </a:r>
        </a:p>
      </dgm:t>
    </dgm:pt>
    <dgm:pt modelId="{85F614B9-BBEE-4D36-95D2-5AC6F456783A}" type="parTrans" cxnId="{E558E02A-69C8-4A0B-851B-3821DFD0FAB0}">
      <dgm:prSet/>
      <dgm:spPr/>
      <dgm:t>
        <a:bodyPr/>
        <a:lstStyle/>
        <a:p>
          <a:endParaRPr lang="it-IT"/>
        </a:p>
      </dgm:t>
    </dgm:pt>
    <dgm:pt modelId="{56B63E1F-8212-434C-A448-527136DAD6BA}" type="sibTrans" cxnId="{E558E02A-69C8-4A0B-851B-3821DFD0FAB0}">
      <dgm:prSet/>
      <dgm:spPr/>
      <dgm:t>
        <a:bodyPr/>
        <a:lstStyle/>
        <a:p>
          <a:endParaRPr lang="it-IT"/>
        </a:p>
      </dgm:t>
    </dgm:pt>
    <dgm:pt modelId="{2C683D31-A203-4AE9-B473-09D193B2D034}">
      <dgm:prSet phldrT="[Text]"/>
      <dgm:spPr/>
      <dgm:t>
        <a:bodyPr/>
        <a:lstStyle/>
        <a:p>
          <a:r>
            <a:rPr lang="it-IT" dirty="0"/>
            <a:t>Scritto su disco in caso di import*</a:t>
          </a:r>
        </a:p>
      </dgm:t>
    </dgm:pt>
    <dgm:pt modelId="{1A39A757-AA10-4568-8455-016148FA71F9}" type="parTrans" cxnId="{99C36374-DD68-48D7-A98A-06E2FEDD7BF7}">
      <dgm:prSet/>
      <dgm:spPr/>
      <dgm:t>
        <a:bodyPr/>
        <a:lstStyle/>
        <a:p>
          <a:endParaRPr lang="it-IT"/>
        </a:p>
      </dgm:t>
    </dgm:pt>
    <dgm:pt modelId="{BE2B3CA7-5AA5-4AC5-9D2F-EC529718945F}" type="sibTrans" cxnId="{99C36374-DD68-48D7-A98A-06E2FEDD7BF7}">
      <dgm:prSet/>
      <dgm:spPr/>
      <dgm:t>
        <a:bodyPr/>
        <a:lstStyle/>
        <a:p>
          <a:endParaRPr lang="it-IT"/>
        </a:p>
      </dgm:t>
    </dgm:pt>
    <dgm:pt modelId="{4D327DD9-57BD-4D68-8664-F1F5A4ED859F}" type="pres">
      <dgm:prSet presAssocID="{945DA058-36B7-4D15-BFD1-A84261AB5923}" presName="rootnode" presStyleCnt="0">
        <dgm:presLayoutVars>
          <dgm:chMax/>
          <dgm:chPref/>
          <dgm:dir/>
          <dgm:animLvl val="lvl"/>
        </dgm:presLayoutVars>
      </dgm:prSet>
      <dgm:spPr/>
    </dgm:pt>
    <dgm:pt modelId="{6750F227-E0E8-4A8D-AFE1-016B59A0F555}" type="pres">
      <dgm:prSet presAssocID="{3038F0D2-EF8F-4722-9651-A06650C49CAB}" presName="composite" presStyleCnt="0"/>
      <dgm:spPr/>
    </dgm:pt>
    <dgm:pt modelId="{2294D0C5-1C7F-40DA-B151-8BD8FA3CE7B7}" type="pres">
      <dgm:prSet presAssocID="{3038F0D2-EF8F-4722-9651-A06650C49CAB}" presName="bentUpArrow1" presStyleLbl="alignImgPlace1" presStyleIdx="0" presStyleCnt="2"/>
      <dgm:spPr/>
    </dgm:pt>
    <dgm:pt modelId="{122F575D-28CE-4056-8749-D356B624CB41}" type="pres">
      <dgm:prSet presAssocID="{3038F0D2-EF8F-4722-9651-A06650C49CAB}" presName="ParentText" presStyleLbl="node1" presStyleIdx="0" presStyleCnt="3" custScaleX="125849">
        <dgm:presLayoutVars>
          <dgm:chMax val="1"/>
          <dgm:chPref val="1"/>
          <dgm:bulletEnabled val="1"/>
        </dgm:presLayoutVars>
      </dgm:prSet>
      <dgm:spPr/>
    </dgm:pt>
    <dgm:pt modelId="{4DE68AF1-9D75-4562-810C-5CBDB921F212}" type="pres">
      <dgm:prSet presAssocID="{3038F0D2-EF8F-4722-9651-A06650C49CAB}" presName="ChildText" presStyleLbl="revTx" presStyleIdx="0" presStyleCnt="2" custScaleX="270417" custScaleY="74492" custLinFactX="3195" custLinFactNeighborX="100000" custLinFactNeighborY="-5326">
        <dgm:presLayoutVars>
          <dgm:chMax val="0"/>
          <dgm:chPref val="0"/>
          <dgm:bulletEnabled val="1"/>
        </dgm:presLayoutVars>
      </dgm:prSet>
      <dgm:spPr/>
    </dgm:pt>
    <dgm:pt modelId="{168E5F87-C158-49E8-BD39-E43C1844F627}" type="pres">
      <dgm:prSet presAssocID="{6B5CDE4D-26D0-4415-B96A-CE542011F073}" presName="sibTrans" presStyleCnt="0"/>
      <dgm:spPr/>
    </dgm:pt>
    <dgm:pt modelId="{7A018514-FABD-4C35-9DCB-B767962A1211}" type="pres">
      <dgm:prSet presAssocID="{1D0E254C-6236-41E9-9190-E9BC1AD31E9E}" presName="composite" presStyleCnt="0"/>
      <dgm:spPr/>
    </dgm:pt>
    <dgm:pt modelId="{DB55E694-A3CE-495E-A306-C1FBC2C0DDA7}" type="pres">
      <dgm:prSet presAssocID="{1D0E254C-6236-41E9-9190-E9BC1AD31E9E}" presName="bentUpArrow1" presStyleLbl="alignImgPlace1" presStyleIdx="1" presStyleCnt="2"/>
      <dgm:spPr/>
    </dgm:pt>
    <dgm:pt modelId="{4419AC24-08CC-4E04-8B6F-7A5C8F408B6D}" type="pres">
      <dgm:prSet presAssocID="{1D0E254C-6236-41E9-9190-E9BC1AD31E9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CD47E3E-28CA-4742-99B8-6E76E57D0EA2}" type="pres">
      <dgm:prSet presAssocID="{1D0E254C-6236-41E9-9190-E9BC1AD31E9E}" presName="ChildText" presStyleLbl="revTx" presStyleIdx="1" presStyleCnt="2" custScaleX="192069" custLinFactNeighborX="67053" custLinFactNeighborY="-3916">
        <dgm:presLayoutVars>
          <dgm:chMax val="0"/>
          <dgm:chPref val="0"/>
          <dgm:bulletEnabled val="1"/>
        </dgm:presLayoutVars>
      </dgm:prSet>
      <dgm:spPr/>
    </dgm:pt>
    <dgm:pt modelId="{317772B5-7AB8-49E1-A748-A714F7B9DC68}" type="pres">
      <dgm:prSet presAssocID="{8F19085D-33B6-4085-90F4-76048FC42B1C}" presName="sibTrans" presStyleCnt="0"/>
      <dgm:spPr/>
    </dgm:pt>
    <dgm:pt modelId="{C7A0A06F-697F-45DE-8D11-383907228034}" type="pres">
      <dgm:prSet presAssocID="{34C1CD70-CC43-4865-9E9C-7D04B6498381}" presName="composite" presStyleCnt="0"/>
      <dgm:spPr/>
    </dgm:pt>
    <dgm:pt modelId="{20FA6E27-7A15-4C99-B1C3-BCB7E15D0319}" type="pres">
      <dgm:prSet presAssocID="{34C1CD70-CC43-4865-9E9C-7D04B649838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3BC541C-52EA-42CF-B526-4AB82D946F11}" type="presOf" srcId="{DF58A256-CB48-4EBC-80DF-A6C3377F7233}" destId="{4DE68AF1-9D75-4562-810C-5CBDB921F212}" srcOrd="0" destOrd="1" presId="urn:microsoft.com/office/officeart/2005/8/layout/StepDownProcess"/>
    <dgm:cxn modelId="{B5A42323-BBC9-4C1F-996C-5BF22BE6A4D4}" type="presOf" srcId="{945DA058-36B7-4D15-BFD1-A84261AB5923}" destId="{4D327DD9-57BD-4D68-8664-F1F5A4ED859F}" srcOrd="0" destOrd="0" presId="urn:microsoft.com/office/officeart/2005/8/layout/StepDownProcess"/>
    <dgm:cxn modelId="{E558E02A-69C8-4A0B-851B-3821DFD0FAB0}" srcId="{1D0E254C-6236-41E9-9190-E9BC1AD31E9E}" destId="{EAB59758-C29C-437C-ADC5-B2173F51291C}" srcOrd="2" destOrd="0" parTransId="{85F614B9-BBEE-4D36-95D2-5AC6F456783A}" sibTransId="{56B63E1F-8212-434C-A448-527136DAD6BA}"/>
    <dgm:cxn modelId="{8C12903B-0812-4FBC-A526-79C35D2A0197}" srcId="{3038F0D2-EF8F-4722-9651-A06650C49CAB}" destId="{23D46DB7-6742-4770-BBC6-3EE8DE8C77F8}" srcOrd="2" destOrd="0" parTransId="{618EFB96-3169-412B-8F2E-5C206A05D425}" sibTransId="{8109D70C-3A82-4521-AE5D-843BDC0E01C4}"/>
    <dgm:cxn modelId="{FA15053E-72AD-4E64-8E9E-01A419FFEA96}" srcId="{1D0E254C-6236-41E9-9190-E9BC1AD31E9E}" destId="{A715D1AC-054F-473C-94CA-3F2A72A5C32B}" srcOrd="0" destOrd="0" parTransId="{DE463575-8698-4151-9C61-ADCB07091E1B}" sibTransId="{44AFC5AE-51CC-45D2-BD0E-F4900B267873}"/>
    <dgm:cxn modelId="{33B3593F-BB46-49C2-A0B2-4881FF95513B}" type="presOf" srcId="{23D46DB7-6742-4770-BBC6-3EE8DE8C77F8}" destId="{4DE68AF1-9D75-4562-810C-5CBDB921F212}" srcOrd="0" destOrd="2" presId="urn:microsoft.com/office/officeart/2005/8/layout/StepDownProcess"/>
    <dgm:cxn modelId="{00A73E5B-A3F4-48AA-A81E-69B56E74BCF0}" type="presOf" srcId="{EAB59758-C29C-437C-ADC5-B2173F51291C}" destId="{0CD47E3E-28CA-4742-99B8-6E76E57D0EA2}" srcOrd="0" destOrd="2" presId="urn:microsoft.com/office/officeart/2005/8/layout/StepDownProcess"/>
    <dgm:cxn modelId="{AF5C4661-7D77-4401-ACA2-E2DF284931D7}" type="presOf" srcId="{1D0E254C-6236-41E9-9190-E9BC1AD31E9E}" destId="{4419AC24-08CC-4E04-8B6F-7A5C8F408B6D}" srcOrd="0" destOrd="0" presId="urn:microsoft.com/office/officeart/2005/8/layout/StepDownProcess"/>
    <dgm:cxn modelId="{67A1A26B-9E25-4CDF-944A-4824860254B6}" srcId="{3038F0D2-EF8F-4722-9651-A06650C49CAB}" destId="{81A1A77A-CC8D-420E-B0BE-2DB6F8E20E95}" srcOrd="0" destOrd="0" parTransId="{614C662A-F41D-4477-9DC6-0CF59320C018}" sibTransId="{1878692D-3CC2-42FA-A810-F4422D1F3444}"/>
    <dgm:cxn modelId="{5439224F-A959-4E61-A36C-8AC2B7986643}" type="presOf" srcId="{34C1CD70-CC43-4865-9E9C-7D04B6498381}" destId="{20FA6E27-7A15-4C99-B1C3-BCB7E15D0319}" srcOrd="0" destOrd="0" presId="urn:microsoft.com/office/officeart/2005/8/layout/StepDownProcess"/>
    <dgm:cxn modelId="{A8A01B73-C17D-4CF8-A3CD-D5D797014391}" type="presOf" srcId="{2C683D31-A203-4AE9-B473-09D193B2D034}" destId="{0CD47E3E-28CA-4742-99B8-6E76E57D0EA2}" srcOrd="0" destOrd="1" presId="urn:microsoft.com/office/officeart/2005/8/layout/StepDownProcess"/>
    <dgm:cxn modelId="{99C36374-DD68-48D7-A98A-06E2FEDD7BF7}" srcId="{1D0E254C-6236-41E9-9190-E9BC1AD31E9E}" destId="{2C683D31-A203-4AE9-B473-09D193B2D034}" srcOrd="1" destOrd="0" parTransId="{1A39A757-AA10-4568-8455-016148FA71F9}" sibTransId="{BE2B3CA7-5AA5-4AC5-9D2F-EC529718945F}"/>
    <dgm:cxn modelId="{1E224F75-2130-4A79-AB7E-A27DBE2F856D}" srcId="{945DA058-36B7-4D15-BFD1-A84261AB5923}" destId="{1D0E254C-6236-41E9-9190-E9BC1AD31E9E}" srcOrd="1" destOrd="0" parTransId="{FBE70C2E-1661-4B8F-A073-C6DE51033B35}" sibTransId="{8F19085D-33B6-4085-90F4-76048FC42B1C}"/>
    <dgm:cxn modelId="{979186A1-E521-4E9A-9086-F9050765DD69}" srcId="{3038F0D2-EF8F-4722-9651-A06650C49CAB}" destId="{DF58A256-CB48-4EBC-80DF-A6C3377F7233}" srcOrd="1" destOrd="0" parTransId="{D7683C3D-69E5-4925-9CAD-41880AE172C1}" sibTransId="{B6CB2323-23E9-49A0-AEDE-09010A6F650F}"/>
    <dgm:cxn modelId="{524BEFAD-A614-42E6-AE01-232D5D23DD03}" type="presOf" srcId="{3038F0D2-EF8F-4722-9651-A06650C49CAB}" destId="{122F575D-28CE-4056-8749-D356B624CB41}" srcOrd="0" destOrd="0" presId="urn:microsoft.com/office/officeart/2005/8/layout/StepDownProcess"/>
    <dgm:cxn modelId="{E0FCCEBE-26E2-48FB-B34B-50950682465A}" srcId="{945DA058-36B7-4D15-BFD1-A84261AB5923}" destId="{3038F0D2-EF8F-4722-9651-A06650C49CAB}" srcOrd="0" destOrd="0" parTransId="{F7874BDB-AAA6-4C19-8C6C-F94C16D2B905}" sibTransId="{6B5CDE4D-26D0-4415-B96A-CE542011F073}"/>
    <dgm:cxn modelId="{31AC23BF-2CFF-430F-B967-700047294C88}" type="presOf" srcId="{81A1A77A-CC8D-420E-B0BE-2DB6F8E20E95}" destId="{4DE68AF1-9D75-4562-810C-5CBDB921F212}" srcOrd="0" destOrd="0" presId="urn:microsoft.com/office/officeart/2005/8/layout/StepDownProcess"/>
    <dgm:cxn modelId="{D2B2DBC7-2569-45B0-BBB3-6AADCA1D831B}" srcId="{945DA058-36B7-4D15-BFD1-A84261AB5923}" destId="{34C1CD70-CC43-4865-9E9C-7D04B6498381}" srcOrd="2" destOrd="0" parTransId="{FFD3B9AB-A048-463B-AD56-DF106E362A57}" sibTransId="{7C13D30A-9ABB-4BA4-804E-E6143AAD70ED}"/>
    <dgm:cxn modelId="{36E1A4CD-B1AE-4ED2-903C-DB1114225785}" type="presOf" srcId="{A715D1AC-054F-473C-94CA-3F2A72A5C32B}" destId="{0CD47E3E-28CA-4742-99B8-6E76E57D0EA2}" srcOrd="0" destOrd="0" presId="urn:microsoft.com/office/officeart/2005/8/layout/StepDownProcess"/>
    <dgm:cxn modelId="{B1F56808-D75A-49A4-A9F7-85C1C9B7B551}" type="presParOf" srcId="{4D327DD9-57BD-4D68-8664-F1F5A4ED859F}" destId="{6750F227-E0E8-4A8D-AFE1-016B59A0F555}" srcOrd="0" destOrd="0" presId="urn:microsoft.com/office/officeart/2005/8/layout/StepDownProcess"/>
    <dgm:cxn modelId="{0045B979-783B-4F9D-B1B2-A4D2E6DB70A0}" type="presParOf" srcId="{6750F227-E0E8-4A8D-AFE1-016B59A0F555}" destId="{2294D0C5-1C7F-40DA-B151-8BD8FA3CE7B7}" srcOrd="0" destOrd="0" presId="urn:microsoft.com/office/officeart/2005/8/layout/StepDownProcess"/>
    <dgm:cxn modelId="{1D9362E4-4DE2-4AB1-9F8E-8E95A5921D0B}" type="presParOf" srcId="{6750F227-E0E8-4A8D-AFE1-016B59A0F555}" destId="{122F575D-28CE-4056-8749-D356B624CB41}" srcOrd="1" destOrd="0" presId="urn:microsoft.com/office/officeart/2005/8/layout/StepDownProcess"/>
    <dgm:cxn modelId="{8DE5CC3F-2DC8-47A2-A247-511B30FC58A7}" type="presParOf" srcId="{6750F227-E0E8-4A8D-AFE1-016B59A0F555}" destId="{4DE68AF1-9D75-4562-810C-5CBDB921F212}" srcOrd="2" destOrd="0" presId="urn:microsoft.com/office/officeart/2005/8/layout/StepDownProcess"/>
    <dgm:cxn modelId="{1E67D62A-291E-44EF-9667-17B007A7BF2A}" type="presParOf" srcId="{4D327DD9-57BD-4D68-8664-F1F5A4ED859F}" destId="{168E5F87-C158-49E8-BD39-E43C1844F627}" srcOrd="1" destOrd="0" presId="urn:microsoft.com/office/officeart/2005/8/layout/StepDownProcess"/>
    <dgm:cxn modelId="{76772C57-F4CE-4AB7-9CC9-27B28FA0861F}" type="presParOf" srcId="{4D327DD9-57BD-4D68-8664-F1F5A4ED859F}" destId="{7A018514-FABD-4C35-9DCB-B767962A1211}" srcOrd="2" destOrd="0" presId="urn:microsoft.com/office/officeart/2005/8/layout/StepDownProcess"/>
    <dgm:cxn modelId="{5B3BE1E9-BE82-42FB-9017-E29B52F8490C}" type="presParOf" srcId="{7A018514-FABD-4C35-9DCB-B767962A1211}" destId="{DB55E694-A3CE-495E-A306-C1FBC2C0DDA7}" srcOrd="0" destOrd="0" presId="urn:microsoft.com/office/officeart/2005/8/layout/StepDownProcess"/>
    <dgm:cxn modelId="{76FFCB37-23B5-42B2-8ED4-1BE721A985B8}" type="presParOf" srcId="{7A018514-FABD-4C35-9DCB-B767962A1211}" destId="{4419AC24-08CC-4E04-8B6F-7A5C8F408B6D}" srcOrd="1" destOrd="0" presId="urn:microsoft.com/office/officeart/2005/8/layout/StepDownProcess"/>
    <dgm:cxn modelId="{C9438E94-077D-4BFE-A061-591C09F341AD}" type="presParOf" srcId="{7A018514-FABD-4C35-9DCB-B767962A1211}" destId="{0CD47E3E-28CA-4742-99B8-6E76E57D0EA2}" srcOrd="2" destOrd="0" presId="urn:microsoft.com/office/officeart/2005/8/layout/StepDownProcess"/>
    <dgm:cxn modelId="{BA0A8478-09CF-4411-8972-8E67AB26C517}" type="presParOf" srcId="{4D327DD9-57BD-4D68-8664-F1F5A4ED859F}" destId="{317772B5-7AB8-49E1-A748-A714F7B9DC68}" srcOrd="3" destOrd="0" presId="urn:microsoft.com/office/officeart/2005/8/layout/StepDownProcess"/>
    <dgm:cxn modelId="{3CB71F41-5611-4C12-8E71-B733B778388B}" type="presParOf" srcId="{4D327DD9-57BD-4D68-8664-F1F5A4ED859F}" destId="{C7A0A06F-697F-45DE-8D11-383907228034}" srcOrd="4" destOrd="0" presId="urn:microsoft.com/office/officeart/2005/8/layout/StepDownProcess"/>
    <dgm:cxn modelId="{C135B287-8394-4A84-B033-02B89FDF2234}" type="presParOf" srcId="{C7A0A06F-697F-45DE-8D11-383907228034}" destId="{20FA6E27-7A15-4C99-B1C3-BCB7E15D031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6A5D5-90B3-4E5A-A016-2E3E76211CF5}">
      <dsp:nvSpPr>
        <dsp:cNvPr id="0" name=""/>
        <dsp:cNvSpPr/>
      </dsp:nvSpPr>
      <dsp:spPr>
        <a:xfrm>
          <a:off x="526" y="1222213"/>
          <a:ext cx="1665355" cy="999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myFile.py</a:t>
          </a:r>
        </a:p>
      </dsp:txBody>
      <dsp:txXfrm>
        <a:off x="29792" y="1251479"/>
        <a:ext cx="1606823" cy="940681"/>
      </dsp:txXfrm>
    </dsp:sp>
    <dsp:sp modelId="{45D78EA2-91CD-4B10-94A8-C66D6E041809}">
      <dsp:nvSpPr>
        <dsp:cNvPr id="0" name=""/>
        <dsp:cNvSpPr/>
      </dsp:nvSpPr>
      <dsp:spPr>
        <a:xfrm>
          <a:off x="1832417" y="1515315"/>
          <a:ext cx="353055" cy="413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832417" y="1597917"/>
        <a:ext cx="247139" cy="247804"/>
      </dsp:txXfrm>
    </dsp:sp>
    <dsp:sp modelId="{0112EA5F-1D62-4347-8643-5BD00C7A39A9}">
      <dsp:nvSpPr>
        <dsp:cNvPr id="0" name=""/>
        <dsp:cNvSpPr/>
      </dsp:nvSpPr>
      <dsp:spPr>
        <a:xfrm>
          <a:off x="2332024" y="1222213"/>
          <a:ext cx="1665355" cy="999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Interpreter</a:t>
          </a:r>
        </a:p>
      </dsp:txBody>
      <dsp:txXfrm>
        <a:off x="2361290" y="1251479"/>
        <a:ext cx="1606823" cy="940681"/>
      </dsp:txXfrm>
    </dsp:sp>
    <dsp:sp modelId="{1FD46073-4EDB-464A-99BB-DD77227437C6}">
      <dsp:nvSpPr>
        <dsp:cNvPr id="0" name=""/>
        <dsp:cNvSpPr/>
      </dsp:nvSpPr>
      <dsp:spPr>
        <a:xfrm>
          <a:off x="4163915" y="1515315"/>
          <a:ext cx="353055" cy="413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4163915" y="1597917"/>
        <a:ext cx="247139" cy="247804"/>
      </dsp:txXfrm>
    </dsp:sp>
    <dsp:sp modelId="{974D8253-7A69-48D7-9E49-2776D1085885}">
      <dsp:nvSpPr>
        <dsp:cNvPr id="0" name=""/>
        <dsp:cNvSpPr/>
      </dsp:nvSpPr>
      <dsp:spPr>
        <a:xfrm>
          <a:off x="4663521" y="1222213"/>
          <a:ext cx="2043224" cy="99921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&gt;&gt; hello world</a:t>
          </a:r>
        </a:p>
      </dsp:txBody>
      <dsp:txXfrm>
        <a:off x="4692787" y="1251479"/>
        <a:ext cx="1984692" cy="940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4D0C5-1C7F-40DA-B151-8BD8FA3CE7B7}">
      <dsp:nvSpPr>
        <dsp:cNvPr id="0" name=""/>
        <dsp:cNvSpPr/>
      </dsp:nvSpPr>
      <dsp:spPr>
        <a:xfrm rot="5400000">
          <a:off x="1172213" y="1006125"/>
          <a:ext cx="889831" cy="1013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F575D-28CE-4056-8749-D356B624CB41}">
      <dsp:nvSpPr>
        <dsp:cNvPr id="0" name=""/>
        <dsp:cNvSpPr/>
      </dsp:nvSpPr>
      <dsp:spPr>
        <a:xfrm>
          <a:off x="742859" y="19729"/>
          <a:ext cx="1885157" cy="10485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myFile.py</a:t>
          </a:r>
        </a:p>
      </dsp:txBody>
      <dsp:txXfrm>
        <a:off x="794053" y="70923"/>
        <a:ext cx="1782769" cy="946129"/>
      </dsp:txXfrm>
    </dsp:sp>
    <dsp:sp modelId="{4DE68AF1-9D75-4562-810C-5CBDB921F212}">
      <dsp:nvSpPr>
        <dsp:cNvPr id="0" name=""/>
        <dsp:cNvSpPr/>
      </dsp:nvSpPr>
      <dsp:spPr>
        <a:xfrm>
          <a:off x="2630371" y="182678"/>
          <a:ext cx="2946105" cy="63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Syntax checker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Syntax translator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b="1" kern="1200" dirty="0">
              <a:solidFill>
                <a:srgbClr val="FF0000"/>
              </a:solidFill>
            </a:rPr>
            <a:t>Syntax error (più permissivo di java/c/.net)</a:t>
          </a:r>
        </a:p>
      </dsp:txBody>
      <dsp:txXfrm>
        <a:off x="2630371" y="182678"/>
        <a:ext cx="2946105" cy="631288"/>
      </dsp:txXfrm>
    </dsp:sp>
    <dsp:sp modelId="{DB55E694-A3CE-495E-A306-C1FBC2C0DDA7}">
      <dsp:nvSpPr>
        <dsp:cNvPr id="0" name=""/>
        <dsp:cNvSpPr/>
      </dsp:nvSpPr>
      <dsp:spPr>
        <a:xfrm rot="5400000">
          <a:off x="2759094" y="2183956"/>
          <a:ext cx="889831" cy="10130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9AC24-08CC-4E04-8B6F-7A5C8F408B6D}">
      <dsp:nvSpPr>
        <dsp:cNvPr id="0" name=""/>
        <dsp:cNvSpPr/>
      </dsp:nvSpPr>
      <dsp:spPr>
        <a:xfrm>
          <a:off x="2523343" y="1197561"/>
          <a:ext cx="1497951" cy="10485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myFile.pyc</a:t>
          </a:r>
        </a:p>
      </dsp:txBody>
      <dsp:txXfrm>
        <a:off x="2574537" y="1248755"/>
        <a:ext cx="1395563" cy="946129"/>
      </dsp:txXfrm>
    </dsp:sp>
    <dsp:sp modelId="{0CD47E3E-28CA-4742-99B8-6E76E57D0EA2}">
      <dsp:nvSpPr>
        <dsp:cNvPr id="0" name=""/>
        <dsp:cNvSpPr/>
      </dsp:nvSpPr>
      <dsp:spPr>
        <a:xfrm>
          <a:off x="4250284" y="1264374"/>
          <a:ext cx="2092529" cy="84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Executed by Python VM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Scritto su disco in caso di import*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b="1" kern="1200" dirty="0">
              <a:solidFill>
                <a:srgbClr val="FF0000"/>
              </a:solidFill>
            </a:rPr>
            <a:t>Runtime errors</a:t>
          </a:r>
          <a:r>
            <a:rPr lang="it-IT" sz="1100" kern="1200" dirty="0"/>
            <a:t> </a:t>
          </a:r>
        </a:p>
      </dsp:txBody>
      <dsp:txXfrm>
        <a:off x="4250284" y="1264374"/>
        <a:ext cx="2092529" cy="847458"/>
      </dsp:txXfrm>
    </dsp:sp>
    <dsp:sp modelId="{20FA6E27-7A15-4C99-B1C3-BCB7E15D0319}">
      <dsp:nvSpPr>
        <dsp:cNvPr id="0" name=""/>
        <dsp:cNvSpPr/>
      </dsp:nvSpPr>
      <dsp:spPr>
        <a:xfrm>
          <a:off x="4303826" y="2375392"/>
          <a:ext cx="1497951" cy="1048517"/>
        </a:xfrm>
        <a:prstGeom prst="roundRect">
          <a:avLst>
            <a:gd name="adj" fmla="val 1667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&gt;&gt; Ouput</a:t>
          </a:r>
        </a:p>
      </dsp:txBody>
      <dsp:txXfrm>
        <a:off x="4355020" y="2426586"/>
        <a:ext cx="1395563" cy="946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sgame-team.pages.debian.net/benchmarksgame/faster/csharp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enchmarksgame-team.pages.debian.net/benchmarksgame/faster/python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13ace49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e13ace49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3dabf18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Lezioni da 30-60 minuti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Molto eterogenei =&gt; a volte troppo lento, a volte troppo veloce, a volte termini che non capirete… non fa niente</a:t>
            </a:r>
            <a:endParaRPr dirty="0"/>
          </a:p>
        </p:txBody>
      </p:sp>
      <p:sp>
        <p:nvSpPr>
          <p:cNvPr id="174" name="Google Shape;174;g1b3dabf18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54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3dabf18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1b3dabf18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41b0faf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Stackoverflow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/>
              <a:t>E’ di facile lettura e scrittura avendo regole sintattiche più rilassate.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/>
              <a:t>Ha molte librerie esterne (&gt; 170,000)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/>
              <a:t>E’ facile scrivere sia applicazioni standard, sia prototipi sia script (simil </a:t>
            </a:r>
            <a:r>
              <a:rPr lang="it-IT" sz="1100" dirty="0" err="1"/>
              <a:t>matlab</a:t>
            </a:r>
            <a:r>
              <a:rPr lang="it-IT" sz="1100" dirty="0"/>
              <a:t>, ma è gratuito)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/>
              <a:t>Può usare facilmente librerie esterne scritte in C, ottimizzato e multithreading (ML+AI) grazie </a:t>
            </a:r>
            <a:br>
              <a:rPr lang="it-IT" sz="1100" dirty="0"/>
            </a:br>
            <a:r>
              <a:rPr lang="it-IT" sz="1100" dirty="0"/>
              <a:t>al GIL (Global Interpreter Lock)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g13841b0faf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09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41b0faf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3841b0faf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67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41b0faf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hlinkClick r:id="rId3"/>
              </a:rPr>
              <a:t>https://benchmarksgame-team.pages.debian.net/benchmarksgame/faster/csharp.html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hlinkClick r:id="rId4"/>
              </a:rPr>
              <a:t>https://benchmarksgame-team.pages.debian.net/benchmarksgame/faster/python.html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g13841b0faf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13ace49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e13ace49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01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13ace49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pip install jupyter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pip install notebook==5.7.4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jupyter notebook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%matplotlib inline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import matplotlib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import matplotlib.pyplot as plt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import numpy as np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# Data for plotting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 = np.arange(0.0, 2.0, 0.01)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 = 1 + np.sin(2 * np.pi * 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fig, ax = plt.subplots()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ax.plot(t, 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ax.set(xlabel='time (s)', ylabel='voltage (mV)',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      title='About as simple as it gets, folks')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ax.grid()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fig.savefig("test.png")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plt.show()</a:t>
            </a:r>
          </a:p>
        </p:txBody>
      </p:sp>
      <p:sp>
        <p:nvSpPr>
          <p:cNvPr id="223" name="Google Shape;223;g1e13ace49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54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41b0fa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myFile.pyc viene automaticamente rigenerato quando myFile.py viene modificato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Posso eseguire codice python direttamente dai pyc (non usato)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Che differenza c’è con Java / .Net?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Java e .Net sono compilati AOT (Ahead of time)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Il bytecode è di alto livello (è possibile definire variabili non definite)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E’ un linguaggio nato più come scripting che come object oriented -&gt; prototipizzazione!</a:t>
            </a:r>
            <a:endParaRPr dirty="0"/>
          </a:p>
        </p:txBody>
      </p:sp>
      <p:sp>
        <p:nvSpPr>
          <p:cNvPr id="201" name="Google Shape;201;g13841b0fa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95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66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5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5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9046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806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77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2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6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51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C39-C45A-4A08-AAB7-C6351F8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4666825" y="1380400"/>
            <a:ext cx="2712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74E3BD-0765-463F-9D3A-406E51E32972}"/>
              </a:ext>
            </a:extLst>
          </p:cNvPr>
          <p:cNvSpPr txBox="1">
            <a:spLocks/>
          </p:cNvSpPr>
          <p:nvPr/>
        </p:nvSpPr>
        <p:spPr>
          <a:xfrm>
            <a:off x="284576" y="1927122"/>
            <a:ext cx="8229600" cy="10520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it-IT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156249" y="1242425"/>
            <a:ext cx="8639407" cy="3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Python, IDE, struttura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syntax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errors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Numeri, stringhe, liste, insiemi, dizionari</a:t>
            </a: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Pypi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conda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rep, librerie,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environments</a:t>
            </a:r>
            <a:endParaRPr lang="it-IT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Funzioni, lambda,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generators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decorators</a:t>
            </a:r>
            <a:endParaRPr lang="it-IT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Classi,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ctor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/metodi/proprietà (privati?), ereditarietà</a:t>
            </a: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GIL, Threading pro e cons, native to-the-rescue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4A42A-C0A6-40FE-AEA0-BC5DEDE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 del corso (italiano)</a:t>
            </a:r>
          </a:p>
        </p:txBody>
      </p:sp>
    </p:spTree>
    <p:extLst>
      <p:ext uri="{BB962C8B-B14F-4D97-AF65-F5344CB8AC3E}">
        <p14:creationId xmlns:p14="http://schemas.microsoft.com/office/powerpoint/2010/main" val="2181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C38F7-CAC7-4D66-A422-BD6F7303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Roberto Sarati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335E6-5045-4A7E-8C6B-F9D09272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sz="2400" dirty="0"/>
              <a:t>Sviluppatore </a:t>
            </a:r>
            <a:r>
              <a:rPr lang="it-IT" sz="2400" dirty="0" err="1"/>
              <a:t>.net</a:t>
            </a:r>
            <a:endParaRPr lang="it-IT" sz="2400" dirty="0"/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sz="2400" dirty="0"/>
              <a:t>IT (meteo – </a:t>
            </a:r>
            <a:r>
              <a:rPr lang="it-IT" sz="2400" dirty="0" err="1"/>
              <a:t>GreEn</a:t>
            </a:r>
            <a:r>
              <a:rPr lang="it-IT" sz="2400" dirty="0"/>
              <a:t> </a:t>
            </a:r>
            <a:r>
              <a:rPr lang="it-IT" sz="2400" dirty="0" err="1"/>
              <a:t>portal</a:t>
            </a:r>
            <a:r>
              <a:rPr lang="it-IT" sz="2400" dirty="0"/>
              <a:t> – </a:t>
            </a:r>
            <a:r>
              <a:rPr lang="it-IT" sz="2400" dirty="0" err="1"/>
              <a:t>MeteoWeb</a:t>
            </a:r>
            <a:r>
              <a:rPr lang="it-IT" sz="2400" dirty="0"/>
              <a:t> – </a:t>
            </a:r>
            <a:r>
              <a:rPr lang="it-IT" sz="2400" dirty="0" err="1"/>
              <a:t>PowerDad</a:t>
            </a:r>
            <a:r>
              <a:rPr lang="it-IT" sz="2400" dirty="0"/>
              <a:t> )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sz="2400" dirty="0"/>
              <a:t>Mi diverto con </a:t>
            </a:r>
            <a:r>
              <a:rPr lang="it-IT" sz="2400" dirty="0" err="1"/>
              <a:t>Raspberry</a:t>
            </a:r>
            <a:endParaRPr lang="it-IT" sz="2400" dirty="0"/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sz="2400" dirty="0"/>
              <a:t>Mi piace imparare cose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1FE7F-1D06-4611-A8AE-0FF25C1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06" y="1331196"/>
            <a:ext cx="4970834" cy="3359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184CD-B3A3-46E6-8FAC-1DAB3D796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"/>
          <a:stretch/>
        </p:blipFill>
        <p:spPr>
          <a:xfrm>
            <a:off x="1760706" y="1381125"/>
            <a:ext cx="5515583" cy="3306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7D0A0A-3AF8-4FEC-B046-668A10C1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Crescita principali linguaggi di sviluppo</a:t>
            </a:r>
          </a:p>
        </p:txBody>
      </p:sp>
    </p:spTree>
    <p:extLst>
      <p:ext uri="{BB962C8B-B14F-4D97-AF65-F5344CB8AC3E}">
        <p14:creationId xmlns:p14="http://schemas.microsoft.com/office/powerpoint/2010/main" val="27547121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699E98-ED66-488A-98D6-673C8ADD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22" y="1320951"/>
            <a:ext cx="5360988" cy="3338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EC470E-2612-4C6F-B396-BF69E1692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48" y="1320951"/>
            <a:ext cx="5171352" cy="3338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00256-A6CC-4912-9846-927B7BDBAE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334"/>
          <a:stretch/>
        </p:blipFill>
        <p:spPr>
          <a:xfrm>
            <a:off x="1839048" y="1320951"/>
            <a:ext cx="5171352" cy="33385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E1A377-C153-4FEA-BC14-3359432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936569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618" y="2893061"/>
            <a:ext cx="1657150" cy="11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C12CFB-53B7-48BA-8E86-359C6A91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Python </a:t>
            </a:r>
            <a:r>
              <a:rPr lang="it-IT" dirty="0" err="1"/>
              <a:t>used</a:t>
            </a:r>
            <a:r>
              <a:rPr lang="it-IT" dirty="0"/>
              <a:t> 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D7B51-7DD7-4446-8430-59A2F604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Free (1991) – Guido Van </a:t>
            </a:r>
            <a:r>
              <a:rPr lang="it-IT" sz="2800" dirty="0" err="1"/>
              <a:t>Rossum</a:t>
            </a:r>
            <a:r>
              <a:rPr lang="it-IT" sz="2800" dirty="0"/>
              <a:t> (NL)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Multiplatform</a:t>
            </a:r>
            <a:r>
              <a:rPr lang="it-IT" sz="2800" dirty="0"/>
              <a:t> (Windows, Mac OS X, Linux,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Semplice - Gestione automatica della memoria</a:t>
            </a:r>
            <a:endParaRPr lang="it-IT" sz="28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E’ possibile sviluppare: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Applicazioni desktop (</a:t>
            </a:r>
            <a:r>
              <a:rPr lang="it-IT" sz="2400" dirty="0" err="1"/>
              <a:t>tkinter</a:t>
            </a:r>
            <a:r>
              <a:rPr lang="it-IT" sz="2400" dirty="0"/>
              <a:t>, </a:t>
            </a:r>
            <a:r>
              <a:rPr lang="it-IT" sz="2400" dirty="0" err="1"/>
              <a:t>PyQt</a:t>
            </a:r>
            <a:r>
              <a:rPr lang="it-IT" sz="2400" dirty="0"/>
              <a:t>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Applicazioni Web (Django, </a:t>
            </a:r>
            <a:r>
              <a:rPr lang="it-IT" sz="2400" dirty="0" err="1"/>
              <a:t>Flask</a:t>
            </a:r>
            <a:r>
              <a:rPr lang="it-IT" sz="2400" dirty="0"/>
              <a:t>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Game (</a:t>
            </a:r>
            <a:r>
              <a:rPr lang="it-IT" sz="2400" dirty="0" err="1"/>
              <a:t>Pygame</a:t>
            </a:r>
            <a:r>
              <a:rPr lang="it-IT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Raspberry</a:t>
            </a:r>
            <a:r>
              <a:rPr lang="it-IT" sz="2400" dirty="0"/>
              <a:t> (</a:t>
            </a:r>
            <a:r>
              <a:rPr lang="it-IT" sz="2400" dirty="0" err="1"/>
              <a:t>RPi.GPIO</a:t>
            </a:r>
            <a:r>
              <a:rPr lang="it-IT" sz="2400" dirty="0"/>
              <a:t>, </a:t>
            </a:r>
            <a:r>
              <a:rPr lang="it-IT" sz="2400" dirty="0" err="1"/>
              <a:t>gpiozero</a:t>
            </a:r>
            <a:r>
              <a:rPr lang="it-IT" sz="2400" dirty="0"/>
              <a:t>, </a:t>
            </a:r>
            <a:r>
              <a:rPr lang="it-IT" sz="2400" dirty="0" err="1"/>
              <a:t>wiringPi</a:t>
            </a:r>
            <a:r>
              <a:rPr lang="it-IT" sz="2400" dirty="0"/>
              <a:t>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AI + ML (</a:t>
            </a:r>
            <a:r>
              <a:rPr lang="it-IT" sz="2400" dirty="0" err="1"/>
              <a:t>tensorflow</a:t>
            </a:r>
            <a:r>
              <a:rPr lang="it-IT" sz="2400" dirty="0"/>
              <a:t>, </a:t>
            </a:r>
            <a:r>
              <a:rPr lang="it-IT" sz="2400" dirty="0" err="1"/>
              <a:t>scikit-learn</a:t>
            </a:r>
            <a:r>
              <a:rPr lang="it-IT" sz="2400" dirty="0"/>
              <a:t>, </a:t>
            </a:r>
            <a:r>
              <a:rPr lang="it-IT" sz="2400" dirty="0" err="1"/>
              <a:t>gboost</a:t>
            </a:r>
            <a:r>
              <a:rPr lang="it-IT" sz="2400" dirty="0"/>
              <a:t>…)</a:t>
            </a:r>
          </a:p>
          <a:p>
            <a:endParaRPr lang="it-IT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4666825" y="1380400"/>
            <a:ext cx="2712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74E3BD-0765-463F-9D3A-406E51E32972}"/>
              </a:ext>
            </a:extLst>
          </p:cNvPr>
          <p:cNvSpPr txBox="1">
            <a:spLocks/>
          </p:cNvSpPr>
          <p:nvPr/>
        </p:nvSpPr>
        <p:spPr>
          <a:xfrm>
            <a:off x="243013" y="223013"/>
            <a:ext cx="8229600" cy="10520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it-IT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B5168F-8900-4A75-A882-34062FD1F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826518"/>
              </p:ext>
            </p:extLst>
          </p:nvPr>
        </p:nvGraphicFramePr>
        <p:xfrm>
          <a:off x="1366462" y="1303021"/>
          <a:ext cx="6707273" cy="344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5659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56A5D5-90B3-4E5A-A016-2E3E76211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D78EA2-91CD-4B10-94A8-C66D6E041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12EA5F-1D62-4347-8643-5BD00C7A3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46073-4EDB-464A-99BB-DD7722743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D8253-7A69-48D7-9E49-2776D1085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4666825" y="1380400"/>
            <a:ext cx="2712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BBD62-E48F-4348-8828-1EBC12B9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8B34-15D9-44AF-974C-228DA00E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z="1600" b="1" dirty="0" err="1"/>
              <a:t>I</a:t>
            </a:r>
            <a:r>
              <a:rPr lang="it-IT" sz="1600" dirty="0" err="1"/>
              <a:t>ntegrated</a:t>
            </a:r>
            <a:r>
              <a:rPr lang="it-IT" sz="1600" dirty="0"/>
              <a:t> </a:t>
            </a:r>
            <a:r>
              <a:rPr lang="it-IT" sz="1600" b="1" dirty="0"/>
              <a:t>D</a:t>
            </a:r>
            <a:r>
              <a:rPr lang="it-IT" sz="1600" dirty="0"/>
              <a:t>evelopment </a:t>
            </a:r>
            <a:r>
              <a:rPr lang="it-IT" sz="1600" b="1" dirty="0"/>
              <a:t>E</a:t>
            </a:r>
            <a:r>
              <a:rPr lang="it-IT" sz="1600" dirty="0"/>
              <a:t>nvironment: assistente per scrivere codice (</a:t>
            </a:r>
            <a:r>
              <a:rPr lang="it-IT" sz="1600" dirty="0" err="1"/>
              <a:t>intellisense</a:t>
            </a:r>
            <a:r>
              <a:rPr lang="it-IT" sz="1600" dirty="0"/>
              <a:t>), </a:t>
            </a:r>
            <a:r>
              <a:rPr lang="it-IT" sz="1600" dirty="0" err="1"/>
              <a:t>scaffolding</a:t>
            </a:r>
            <a:r>
              <a:rPr lang="it-IT" sz="1600" dirty="0"/>
              <a:t>, debuggare, aggiungere </a:t>
            </a:r>
            <a:r>
              <a:rPr lang="it-IT" sz="1600" dirty="0" err="1"/>
              <a:t>breakpoints</a:t>
            </a:r>
            <a:r>
              <a:rPr lang="it-IT" sz="1600" dirty="0"/>
              <a:t>, fare </a:t>
            </a:r>
            <a:r>
              <a:rPr lang="it-IT" sz="1600" dirty="0" err="1"/>
              <a:t>refactoring</a:t>
            </a:r>
            <a:r>
              <a:rPr lang="it-IT" sz="1600" dirty="0"/>
              <a:t>, source control (</a:t>
            </a:r>
            <a:r>
              <a:rPr lang="it-IT" sz="1600" dirty="0" err="1"/>
              <a:t>git</a:t>
            </a:r>
            <a:r>
              <a:rPr lang="it-IT" sz="1600" dirty="0"/>
              <a:t>, </a:t>
            </a:r>
            <a:r>
              <a:rPr lang="it-IT" sz="1600" dirty="0" err="1"/>
              <a:t>svn</a:t>
            </a:r>
            <a:r>
              <a:rPr lang="it-IT" sz="1600" dirty="0"/>
              <a:t>, ...), conflitti, documentazione </a:t>
            </a:r>
            <a:r>
              <a:rPr lang="it-IT" sz="1600" dirty="0" err="1"/>
              <a:t>inline</a:t>
            </a:r>
            <a:r>
              <a:rPr lang="it-IT" sz="1600" dirty="0"/>
              <a:t>...</a:t>
            </a:r>
          </a:p>
          <a:p>
            <a:r>
              <a:rPr lang="it-IT" sz="1600" dirty="0"/>
              <a:t>I principali IDE per </a:t>
            </a:r>
            <a:r>
              <a:rPr lang="it-IT" sz="1600" dirty="0" err="1"/>
              <a:t>python</a:t>
            </a:r>
            <a:r>
              <a:rPr lang="it-IT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PyCharm</a:t>
            </a:r>
            <a:r>
              <a:rPr lang="it-IT" sz="1600" dirty="0"/>
              <a:t> (</a:t>
            </a:r>
            <a:r>
              <a:rPr lang="it-IT" sz="1600" dirty="0" err="1"/>
              <a:t>jetbrains</a:t>
            </a:r>
            <a:r>
              <a:rPr lang="it-IT" sz="1600" dirty="0"/>
              <a:t>): professionale,  gratuita la versione community, specifico per </a:t>
            </a:r>
            <a:r>
              <a:rPr lang="it-IT" sz="1600" dirty="0" err="1"/>
              <a:t>python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Jupyter</a:t>
            </a:r>
            <a:r>
              <a:rPr lang="it-IT" sz="1600" b="1" dirty="0"/>
              <a:t> Notebook </a:t>
            </a:r>
            <a:r>
              <a:rPr lang="it-IT" sz="1600" dirty="0"/>
              <a:t>(anaconda): </a:t>
            </a:r>
            <a:r>
              <a:rPr lang="it-IT" sz="1600" b="1" dirty="0"/>
              <a:t>R</a:t>
            </a:r>
            <a:r>
              <a:rPr lang="it-IT" sz="1600" dirty="0"/>
              <a:t>eplay </a:t>
            </a:r>
            <a:r>
              <a:rPr lang="it-IT" sz="1600" b="1" dirty="0" err="1"/>
              <a:t>E</a:t>
            </a:r>
            <a:r>
              <a:rPr lang="it-IT" sz="1600" dirty="0" err="1"/>
              <a:t>val</a:t>
            </a:r>
            <a:r>
              <a:rPr lang="it-IT" sz="1600" dirty="0"/>
              <a:t> </a:t>
            </a:r>
            <a:r>
              <a:rPr lang="it-IT" sz="1600" b="1" dirty="0"/>
              <a:t>P</a:t>
            </a:r>
            <a:r>
              <a:rPr lang="it-IT" sz="1600" dirty="0"/>
              <a:t>rint </a:t>
            </a:r>
            <a:r>
              <a:rPr lang="it-IT" sz="1600" b="1" dirty="0"/>
              <a:t>L</a:t>
            </a:r>
            <a:r>
              <a:rPr lang="it-IT" sz="1600" dirty="0"/>
              <a:t>oop – simil </a:t>
            </a:r>
            <a:r>
              <a:rPr lang="it-IT" sz="1600" dirty="0" err="1"/>
              <a:t>matlab</a:t>
            </a:r>
            <a:r>
              <a:rPr lang="it-IT" sz="1600" dirty="0"/>
              <a:t>. Può essere usato online (</a:t>
            </a:r>
            <a:r>
              <a:rPr lang="it-IT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https://jupyter.org/try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Visual Studio Code </a:t>
            </a:r>
            <a:r>
              <a:rPr lang="it-IT" sz="1600" dirty="0"/>
              <a:t>(MS): general </a:t>
            </a:r>
            <a:r>
              <a:rPr lang="it-IT" sz="1600" dirty="0" err="1"/>
              <a:t>purpose</a:t>
            </a:r>
            <a:r>
              <a:rPr lang="it-IT" sz="1600" dirty="0"/>
              <a:t>, plugin </a:t>
            </a:r>
            <a:r>
              <a:rPr lang="it-IT" sz="1600" dirty="0" err="1"/>
              <a:t>python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PyDev</a:t>
            </a: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1438220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D5BF57-5CE5-4D6E-AA4B-1A5E5F5C7A35}"/>
              </a:ext>
            </a:extLst>
          </p:cNvPr>
          <p:cNvGraphicFramePr/>
          <p:nvPr/>
        </p:nvGraphicFramePr>
        <p:xfrm>
          <a:off x="1366463" y="1303021"/>
          <a:ext cx="6544638" cy="344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669A0D1-2E61-4595-B992-4EB902B6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the </a:t>
            </a:r>
            <a:r>
              <a:rPr lang="it-IT" b="1" dirty="0" err="1"/>
              <a:t>CPython</a:t>
            </a:r>
            <a:r>
              <a:rPr lang="it-IT" b="1" dirty="0"/>
              <a:t> </a:t>
            </a:r>
            <a:r>
              <a:rPr lang="it-IT" b="1" dirty="0" err="1"/>
              <a:t>interpreter</a:t>
            </a:r>
            <a:r>
              <a:rPr lang="it-IT" b="1" dirty="0"/>
              <a:t> </a:t>
            </a:r>
            <a:r>
              <a:rPr lang="it-IT" dirty="0"/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7879234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94D0C5-1C7F-40DA-B151-8BD8FA3CE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2F575D-28CE-4056-8749-D356B624C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E68AF1-9D75-4562-810C-5CBDB921F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55E694-A3CE-495E-A306-C1FBC2C0D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19AC24-08CC-4E04-8B6F-7A5C8F408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D47E3E-28CA-4742-99B8-6E76E57D0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FA6E27-7A15-4C99-B1C3-BCB7E15D0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14510</TotalTime>
  <Words>637</Words>
  <Application>Microsoft Office PowerPoint</Application>
  <PresentationFormat>On-screen Show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Python</vt:lpstr>
      <vt:lpstr>Agenda del corso (italiano)</vt:lpstr>
      <vt:lpstr>Roberto Sarati</vt:lpstr>
      <vt:lpstr>Crescita principali linguaggi di sviluppo</vt:lpstr>
      <vt:lpstr>Sentiment</vt:lpstr>
      <vt:lpstr>What is Python used for</vt:lpstr>
      <vt:lpstr>PowerPoint Presentation</vt:lpstr>
      <vt:lpstr>IDE</vt:lpstr>
      <vt:lpstr>How the CPython interpreter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Cos’è Stuff Cube?</dc:title>
  <cp:lastModifiedBy>Roberto Sarati</cp:lastModifiedBy>
  <cp:revision>58</cp:revision>
  <dcterms:modified xsi:type="dcterms:W3CDTF">2020-01-04T15:30:46Z</dcterms:modified>
</cp:coreProperties>
</file>