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176171"/>
            <a:ext cx="9144000" cy="3183629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846579" y="392471"/>
            <a:ext cx="3450841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1474582" y="392471"/>
            <a:ext cx="6194836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0.4.0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2023-04-17T17:07:03-07:00</dcterms:created>
  <dcterms:modified xsi:type="dcterms:W3CDTF">2023-04-17T17:07:03-07:00</dcterms:modified>
  <cp:category/>
</cp:coreProperties>
</file>