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0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0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7D9F-55D1-4B9E-8DD4-77F9575A3E83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10BE-0B37-48EF-B8D5-BB15B35A1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10443637" y="3116016"/>
            <a:ext cx="1481071" cy="164849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4076" y="1790567"/>
            <a:ext cx="3258356" cy="11204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Hexagon 8"/>
          <p:cNvSpPr/>
          <p:nvPr/>
        </p:nvSpPr>
        <p:spPr>
          <a:xfrm>
            <a:off x="659987" y="1919356"/>
            <a:ext cx="1107584" cy="850006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076" y="3039817"/>
            <a:ext cx="3258356" cy="11204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Book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659987" y="3200805"/>
            <a:ext cx="1107584" cy="850006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44076" y="4297654"/>
            <a:ext cx="3258356" cy="11204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Book Lending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59987" y="4432881"/>
            <a:ext cx="1107584" cy="8500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4076" y="350280"/>
            <a:ext cx="3258356" cy="11204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659987" y="517705"/>
            <a:ext cx="1107584" cy="850006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496004" y="2462414"/>
            <a:ext cx="3876541" cy="29557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52824" y="313792"/>
            <a:ext cx="2524261" cy="11569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6861162" y="496992"/>
            <a:ext cx="1107584" cy="850006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6861163" y="2911028"/>
            <a:ext cx="1107584" cy="850006"/>
          </a:xfrm>
          <a:prstGeom prst="hexag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>
            <a:off x="5991840" y="4163495"/>
            <a:ext cx="1107584" cy="850006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7827081" y="4163495"/>
            <a:ext cx="1107584" cy="8500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4" idx="3"/>
            <a:endCxn id="17" idx="1"/>
          </p:cNvCxnSpPr>
          <p:nvPr/>
        </p:nvCxnSpPr>
        <p:spPr>
          <a:xfrm flipV="1">
            <a:off x="3802432" y="892267"/>
            <a:ext cx="2350392" cy="18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6" idx="0"/>
          </p:cNvCxnSpPr>
          <p:nvPr/>
        </p:nvCxnSpPr>
        <p:spPr>
          <a:xfrm>
            <a:off x="7414955" y="1470741"/>
            <a:ext cx="19320" cy="99167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6" idx="2"/>
          </p:cNvCxnSpPr>
          <p:nvPr/>
        </p:nvCxnSpPr>
        <p:spPr>
          <a:xfrm flipV="1">
            <a:off x="9372545" y="3940264"/>
            <a:ext cx="1071092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</p:cNvCxnSpPr>
          <p:nvPr/>
        </p:nvCxnSpPr>
        <p:spPr>
          <a:xfrm>
            <a:off x="3802432" y="2350798"/>
            <a:ext cx="1693572" cy="1410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</p:cNvCxnSpPr>
          <p:nvPr/>
        </p:nvCxnSpPr>
        <p:spPr>
          <a:xfrm>
            <a:off x="3802432" y="3600048"/>
            <a:ext cx="1693572" cy="160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</p:cNvCxnSpPr>
          <p:nvPr/>
        </p:nvCxnSpPr>
        <p:spPr>
          <a:xfrm flipV="1">
            <a:off x="3802432" y="3791085"/>
            <a:ext cx="1654933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4076" y="5581484"/>
            <a:ext cx="325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phase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52824" y="5631722"/>
            <a:ext cx="252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phase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61178" y="2538529"/>
            <a:ext cx="74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APIs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656536" y="286872"/>
            <a:ext cx="108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453685" y="1817656"/>
            <a:ext cx="155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HTTP/HTTPS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 Sieu</dc:creator>
  <cp:lastModifiedBy>Anh Nguyen Sieu</cp:lastModifiedBy>
  <cp:revision>8</cp:revision>
  <dcterms:created xsi:type="dcterms:W3CDTF">2019-11-16T05:20:12Z</dcterms:created>
  <dcterms:modified xsi:type="dcterms:W3CDTF">2019-11-16T06:07:39Z</dcterms:modified>
</cp:coreProperties>
</file>