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6161-FD7E-4D4A-95DB-31CA04B5A57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A8BA-E4F0-43A6-B905-DC36FE42A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Electric motorbike (n): </a:t>
            </a:r>
            <a:r>
              <a:rPr lang="en-US" dirty="0" err="1">
                <a:solidFill>
                  <a:srgbClr val="FF0000"/>
                </a:solidFill>
              </a:rPr>
              <a:t>xe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điện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60060">
            <a:off x="838200" y="1904003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sz="1200" dirty="0"/>
              <a:t>Electric</a:t>
            </a:r>
          </a:p>
          <a:p>
            <a:pPr lvl="1" algn="ctr"/>
            <a:endParaRPr lang="en-US" sz="8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lvl="6" algn="ctr"/>
            <a:r>
              <a:rPr lang="en-US" sz="1200" dirty="0"/>
              <a:t>motorbike</a:t>
            </a:r>
          </a:p>
        </p:txBody>
      </p:sp>
    </p:spTree>
    <p:extLst>
      <p:ext uri="{BB962C8B-B14F-4D97-AF65-F5344CB8AC3E}">
        <p14:creationId xmlns:p14="http://schemas.microsoft.com/office/powerpoint/2010/main" val="34299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Share the joy/ happiness with… (v): chia </a:t>
            </a:r>
            <a:r>
              <a:rPr lang="en-US" dirty="0" err="1">
                <a:solidFill>
                  <a:srgbClr val="FF0000"/>
                </a:solidFill>
              </a:rPr>
              <a:t>sẻ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niềm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11 Ways to Experience Holiday Joy - Experience Lif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30" y="1825625"/>
            <a:ext cx="6962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365125"/>
            <a:ext cx="11887199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Vietnamese people do during Tet holiday?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During………………………….., most of Vietnamese families………</a:t>
            </a:r>
          </a:p>
        </p:txBody>
      </p:sp>
    </p:spTree>
    <p:extLst>
      <p:ext uri="{BB962C8B-B14F-4D97-AF65-F5344CB8AC3E}">
        <p14:creationId xmlns:p14="http://schemas.microsoft.com/office/powerpoint/2010/main" val="42994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What’s an important holiday in your country?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……………………..is a very important holiday because……………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26582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you like about Tet holiday?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 can enjoy the most about…………….is………..</a:t>
            </a:r>
          </a:p>
          <a:p>
            <a:r>
              <a:rPr lang="en-US" sz="4000" dirty="0"/>
              <a:t>I love special food like………………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84478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365125"/>
            <a:ext cx="11625943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are some international holidays you know?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They are………………………….</a:t>
            </a:r>
          </a:p>
          <a:p>
            <a:r>
              <a:rPr lang="en-US" sz="4000" dirty="0"/>
              <a:t>In those holidays, people………………..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42820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are the advantages of holiday?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a lot of benefits of holiday.</a:t>
            </a:r>
          </a:p>
          <a:p>
            <a:r>
              <a:rPr lang="en-US" sz="4000" dirty="0"/>
              <a:t>First,…………………..</a:t>
            </a:r>
          </a:p>
          <a:p>
            <a:r>
              <a:rPr lang="en-US" sz="4000" dirty="0"/>
              <a:t>Second,…………….</a:t>
            </a:r>
          </a:p>
          <a:p>
            <a:r>
              <a:rPr lang="en-US" sz="4000" dirty="0"/>
              <a:t>Finally,…………………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45842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are the disadvantages of holiday?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some drawbacks of it.</a:t>
            </a:r>
          </a:p>
          <a:p>
            <a:r>
              <a:rPr lang="en-US" sz="4000" dirty="0"/>
              <a:t>First, it’s bad for people to……………..</a:t>
            </a:r>
          </a:p>
          <a:p>
            <a:r>
              <a:rPr lang="en-US" sz="4000" dirty="0"/>
              <a:t>Second,…………..</a:t>
            </a:r>
          </a:p>
          <a:p>
            <a:r>
              <a:rPr lang="en-US" sz="4000" dirty="0"/>
              <a:t>Finally,……………..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91098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Describe a holiday you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 love Tet holiday, which is the biggest holiday in Vietnam. It takes </a:t>
            </a:r>
            <a:r>
              <a:rPr lang="en-US" sz="4000"/>
              <a:t>place in January or February During </a:t>
            </a:r>
            <a:r>
              <a:rPr lang="en-US" sz="4000" dirty="0"/>
              <a:t>Tet holiday, people </a:t>
            </a:r>
            <a:r>
              <a:rPr lang="en-US" sz="4000"/>
              <a:t>often prepare buy new clothes, buy new shoes, beer and snacks and home decoration, make your own Chung cakes Tet cakes What </a:t>
            </a:r>
            <a:r>
              <a:rPr lang="en-US" sz="4000" dirty="0"/>
              <a:t>I enjoy the most about this </a:t>
            </a:r>
            <a:r>
              <a:rPr lang="en-US" sz="4000"/>
              <a:t>holiday is lucky money, free time to rest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367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Traffic light (n): </a:t>
            </a:r>
            <a:r>
              <a:rPr lang="en-US" dirty="0" err="1">
                <a:solidFill>
                  <a:srgbClr val="FF0000"/>
                </a:solidFill>
              </a:rPr>
              <a:t>đèn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run a red light: </a:t>
            </a:r>
            <a:r>
              <a:rPr lang="en-US" dirty="0" err="1">
                <a:solidFill>
                  <a:srgbClr val="FF0000"/>
                </a:solidFill>
              </a:rPr>
              <a:t>vượt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đèn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_</a:t>
            </a:r>
            <a:r>
              <a:rPr lang="en-US" sz="3600" dirty="0" err="1"/>
              <a:t>ra_fi</a:t>
            </a:r>
            <a:r>
              <a:rPr lang="en-US" sz="3600" dirty="0"/>
              <a:t>_ l_ _</a:t>
            </a:r>
            <a:r>
              <a:rPr lang="en-US" sz="3600" dirty="0" err="1"/>
              <a:t>ht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60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Traffic jam = traffic congestion (n): </a:t>
            </a:r>
            <a:r>
              <a:rPr lang="en-US" dirty="0" err="1">
                <a:solidFill>
                  <a:srgbClr val="FF0000"/>
                </a:solidFill>
              </a:rPr>
              <a:t>kẹt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get stuck in traffic jam: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423266">
            <a:off x="-2532017" y="3131911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sz="1050" dirty="0"/>
              <a:t>Jam</a:t>
            </a:r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10116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365125"/>
            <a:ext cx="10841182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Get along/ on well with	leisure activity	be responsible for		started	working environment		generous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1825625"/>
            <a:ext cx="11513127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600" dirty="0"/>
              <a:t>I </a:t>
            </a:r>
            <a:r>
              <a:rPr lang="en-US" sz="3600" dirty="0" err="1">
                <a:solidFill>
                  <a:srgbClr val="C00000"/>
                </a:solidFill>
              </a:rPr>
              <a:t>chịu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trách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nhiệm</a:t>
            </a:r>
            <a:r>
              <a:rPr lang="en-US" sz="3600" dirty="0"/>
              <a:t>……………………and I like my job because </a:t>
            </a:r>
            <a:r>
              <a:rPr lang="en-US" sz="3600" dirty="0" err="1">
                <a:solidFill>
                  <a:srgbClr val="C00000"/>
                </a:solidFill>
              </a:rPr>
              <a:t>môi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trường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làm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việc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is…………………</a:t>
            </a:r>
          </a:p>
          <a:p>
            <a:pPr marL="514350" indent="-514350">
              <a:buAutoNum type="arabicPeriod"/>
            </a:pPr>
            <a:r>
              <a:rPr lang="en-US" sz="3600" dirty="0"/>
              <a:t>My favorite </a:t>
            </a:r>
            <a:r>
              <a:rPr lang="en-US" sz="3600" dirty="0" err="1">
                <a:solidFill>
                  <a:srgbClr val="C00000"/>
                </a:solidFill>
              </a:rPr>
              <a:t>hoạt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động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vui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chơi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is…………………..I ……………………</a:t>
            </a:r>
          </a:p>
          <a:p>
            <a:pPr marL="514350" indent="-514350">
              <a:buAutoNum type="arabicPeriod"/>
            </a:pPr>
            <a:r>
              <a:rPr lang="en-US" sz="3600" dirty="0"/>
              <a:t>I </a:t>
            </a:r>
            <a:r>
              <a:rPr lang="en-US" sz="3600" dirty="0" err="1">
                <a:solidFill>
                  <a:srgbClr val="C00000"/>
                </a:solidFill>
              </a:rPr>
              <a:t>bắt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đầu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……………………………when……………………..And now I ……</a:t>
            </a:r>
          </a:p>
          <a:p>
            <a:pPr marL="514350" indent="-514350">
              <a:buAutoNum type="arabicPeriod"/>
            </a:pPr>
            <a:r>
              <a:rPr lang="en-US" sz="3600" dirty="0"/>
              <a:t>I </a:t>
            </a:r>
            <a:r>
              <a:rPr lang="en-US" sz="3600" dirty="0" err="1">
                <a:solidFill>
                  <a:srgbClr val="C00000"/>
                </a:solidFill>
              </a:rPr>
              <a:t>hòa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hợp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với</a:t>
            </a:r>
            <a:r>
              <a:rPr lang="en-US" sz="3600" dirty="0"/>
              <a:t>…………………….He/ she is </a:t>
            </a:r>
            <a:r>
              <a:rPr lang="en-US" sz="3600" dirty="0" err="1">
                <a:solidFill>
                  <a:srgbClr val="C00000"/>
                </a:solidFill>
              </a:rPr>
              <a:t>rộng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lượng</a:t>
            </a:r>
            <a:r>
              <a:rPr lang="en-US" sz="3600" dirty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222916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509450"/>
            <a:ext cx="10437223" cy="58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4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57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sign of good luck (n): </a:t>
            </a:r>
            <a:r>
              <a:rPr lang="en-US" dirty="0" err="1">
                <a:solidFill>
                  <a:srgbClr val="FF0000"/>
                </a:solidFill>
              </a:rPr>
              <a:t>dấu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sự</a:t>
            </a:r>
            <a:r>
              <a:rPr lang="en-US" dirty="0">
                <a:solidFill>
                  <a:srgbClr val="FF0000"/>
                </a:solidFill>
              </a:rPr>
              <a:t> may </a:t>
            </a:r>
            <a:r>
              <a:rPr lang="en-US" dirty="0" err="1">
                <a:solidFill>
                  <a:srgbClr val="FF0000"/>
                </a:solidFill>
              </a:rPr>
              <a:t>mắn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 descr="Tet Holiday: The Age-Old Tradition Explained | Vietceter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80" y="1825625"/>
            <a:ext cx="65286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Exchange gifts (v): </a:t>
            </a:r>
            <a:r>
              <a:rPr lang="en-US" dirty="0" err="1">
                <a:solidFill>
                  <a:srgbClr val="FF0000"/>
                </a:solidFill>
              </a:rPr>
              <a:t>trao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quà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8 Fun Family Gift Exchange Ideas - White Elephant Ru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0" y="2063931"/>
            <a:ext cx="6439988" cy="34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Special costume (n): </a:t>
            </a:r>
            <a:r>
              <a:rPr lang="en-US" dirty="0" err="1">
                <a:solidFill>
                  <a:srgbClr val="FF0000"/>
                </a:solidFill>
              </a:rPr>
              <a:t>trang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Scare People Off With Innovative Halloween Costume Ide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61114"/>
            <a:ext cx="548640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8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Social custom (n): </a:t>
            </a:r>
            <a:r>
              <a:rPr lang="en-US" dirty="0" err="1">
                <a:solidFill>
                  <a:srgbClr val="FF0000"/>
                </a:solidFill>
              </a:rPr>
              <a:t>phong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hội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How people are celebrating Lunar New Year 2021 during Covi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149" y="1825625"/>
            <a:ext cx="65257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9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32620</TotalTime>
  <Words>372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Electric motorbike (n): xe máy điện</vt:lpstr>
      <vt:lpstr>Traffic light (n): đèn giao thông run a red light: vượt đèn đỏ</vt:lpstr>
      <vt:lpstr>Traffic jam = traffic congestion (n): kẹt xe get stuck in traffic jam: </vt:lpstr>
      <vt:lpstr>Get along/ on well with leisure activity be responsible for  started working environment  generous</vt:lpstr>
      <vt:lpstr>PowerPoint Presentation</vt:lpstr>
      <vt:lpstr>A sign of good luck (n): dấu hiệu của sự may mắn</vt:lpstr>
      <vt:lpstr>Exchange gifts (v): trao đổi quà</vt:lpstr>
      <vt:lpstr>Special costume (n): trang phục đặc biệt</vt:lpstr>
      <vt:lpstr>Social custom (n): phong tục xã hội</vt:lpstr>
      <vt:lpstr>Share the joy/ happiness with… (v): chia sẻ niềm vui với</vt:lpstr>
      <vt:lpstr>What do Vietnamese people do during Tet holiday?</vt:lpstr>
      <vt:lpstr>What’s an important holiday in your country?</vt:lpstr>
      <vt:lpstr>What do you like about Tet holiday?</vt:lpstr>
      <vt:lpstr>What are some international holidays you know? </vt:lpstr>
      <vt:lpstr>What are the advantages of holiday?</vt:lpstr>
      <vt:lpstr>What are the disadvantages of holiday?</vt:lpstr>
      <vt:lpstr>Describe a holiday you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Nguyễn Quang Huy</cp:lastModifiedBy>
  <cp:revision>1408</cp:revision>
  <dcterms:created xsi:type="dcterms:W3CDTF">2020-06-01T08:02:20Z</dcterms:created>
  <dcterms:modified xsi:type="dcterms:W3CDTF">2023-03-28T03:47:19Z</dcterms:modified>
</cp:coreProperties>
</file>