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4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5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59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81B1-9810-40CF-B501-433AE4AC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7372"/>
            <a:ext cx="5219533" cy="1571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30E2BE-1D8C-4383-9726-B230B6435C04}"/>
              </a:ext>
            </a:extLst>
          </p:cNvPr>
          <p:cNvSpPr/>
          <p:nvPr/>
        </p:nvSpPr>
        <p:spPr>
          <a:xfrm>
            <a:off x="295275" y="211068"/>
            <a:ext cx="11525251" cy="1007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C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1A557-2422-4F1A-A919-64A79871EFD3}"/>
              </a:ext>
            </a:extLst>
          </p:cNvPr>
          <p:cNvSpPr txBox="1"/>
          <p:nvPr/>
        </p:nvSpPr>
        <p:spPr>
          <a:xfrm>
            <a:off x="1038226" y="2988230"/>
            <a:ext cx="101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du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74591-E929-4E5D-9436-B32C9E0B9748}"/>
              </a:ext>
            </a:extLst>
          </p:cNvPr>
          <p:cNvSpPr txBox="1"/>
          <p:nvPr/>
        </p:nvSpPr>
        <p:spPr>
          <a:xfrm>
            <a:off x="985797" y="3964171"/>
            <a:ext cx="101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hiện:Nguyễn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Tấn Phát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E140C-7957-4F0C-8E4D-4F4FFBBBF469}"/>
              </a:ext>
            </a:extLst>
          </p:cNvPr>
          <p:cNvSpPr txBox="1"/>
          <p:nvPr/>
        </p:nvSpPr>
        <p:spPr>
          <a:xfrm>
            <a:off x="985797" y="4940112"/>
            <a:ext cx="101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dẫn:Trần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84359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C5C2F-A4DB-4F95-BF98-884866A2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42900"/>
            <a:ext cx="11029950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4D35B-1D40-4E68-BD3E-A001A51CA1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685800"/>
            <a:ext cx="8991600" cy="5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B73F0-E997-4761-A215-A792585E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92075"/>
            <a:ext cx="11601450" cy="11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II.Xây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FE2E6-18BA-4D7B-8E9F-5103187D47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9" y="1604645"/>
            <a:ext cx="9210675" cy="50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6ED8A-068D-4644-8BB1-BA99021F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3" y="216693"/>
            <a:ext cx="11317900" cy="88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3382E-56A9-4691-AF07-1072601D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795587"/>
            <a:ext cx="7896225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9BCF7E-D698-460A-8B17-BA5FA48D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500312"/>
            <a:ext cx="8410575" cy="256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8A9B8-7EFC-4D63-B0C4-E1FCC7F23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54" y="2252663"/>
            <a:ext cx="8993431" cy="2809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C7006F-E604-4EEE-BFC8-4DBAC6201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856" y="2181225"/>
            <a:ext cx="8736256" cy="2562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E2BBE-EA4A-40B5-B6FF-6A5098E4A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299" y="2641996"/>
            <a:ext cx="7848599" cy="1877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7D0D24-35BB-487D-A9A8-DDCE185BA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711" y="2181226"/>
            <a:ext cx="8410575" cy="2562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F9B843-33FB-4102-9C4B-C3A882489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2954" y="2414587"/>
            <a:ext cx="8653096" cy="23288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806B3A-EA2F-4D44-9BB1-EFB26D80D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863" y="1890713"/>
            <a:ext cx="930482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0AA32C-1574-4C95-93AB-C5C6A568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58" y="1928813"/>
            <a:ext cx="9735283" cy="376860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453D5D4-96CA-4CF0-B4C9-9DB486DE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3" y="216693"/>
            <a:ext cx="11317900" cy="88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F5312-0E33-4ADB-B8AE-9A07E8E2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80" y="2122243"/>
            <a:ext cx="8620125" cy="33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F741F-9A04-4D36-8526-90DAD06F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3" y="216693"/>
            <a:ext cx="11317900" cy="88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IV.TRUY VẤN 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943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5DE8A-E7CA-4631-B529-7023A9F8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569" y="0"/>
            <a:ext cx="12379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Times New Roman</vt:lpstr>
      <vt:lpstr>Wingdings 2</vt:lpstr>
      <vt:lpstr>DividendVTI</vt:lpstr>
      <vt:lpstr>PowerPoint Presentation</vt:lpstr>
      <vt:lpstr>I.Xây dựng cơ sở dữ liệu </vt:lpstr>
      <vt:lpstr>II.Xây dựng mô hình quan hệ</vt:lpstr>
      <vt:lpstr>III.Xác định ràng buộc toàn vẹn</vt:lpstr>
      <vt:lpstr>III.Xác định ràng buộc toàn vẹn</vt:lpstr>
      <vt:lpstr>IV.TRUY VẤN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Tấn Phát</dc:creator>
  <cp:lastModifiedBy>Nguyễn Tấn Phát</cp:lastModifiedBy>
  <cp:revision>6</cp:revision>
  <dcterms:created xsi:type="dcterms:W3CDTF">2020-07-08T22:01:56Z</dcterms:created>
  <dcterms:modified xsi:type="dcterms:W3CDTF">2020-07-08T22:42:31Z</dcterms:modified>
</cp:coreProperties>
</file>