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>
      <p:cViewPr varScale="1">
        <p:scale>
          <a:sx n="117" d="100"/>
          <a:sy n="117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4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7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2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6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4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7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70" r:id="rId6"/>
    <p:sldLayoutId id="2147483765" r:id="rId7"/>
    <p:sldLayoutId id="2147483766" r:id="rId8"/>
    <p:sldLayoutId id="2147483767" r:id="rId9"/>
    <p:sldLayoutId id="2147483769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3956D6-6E4C-4E44-9836-75A08526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1191" y="0"/>
            <a:ext cx="1901686" cy="6858000"/>
            <a:chOff x="10290315" y="0"/>
            <a:chExt cx="1901686" cy="685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AB65B34-0BA8-6445-BE4D-E255D663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B4594FA9-86BB-9541-8441-05ABDCA9A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FED9FADB-330A-C348-B3C6-C38EA587D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ABA4E9E9-74F6-4E47-AACC-1D1CB58EA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8314F296-C7C9-B446-8D6A-EE1451890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BB3BB72F-9A10-FD4E-865E-BEBCD712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AC5BAAD2-E767-7F41-9F1D-356D94B63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1A1599-25AF-372C-4A0A-92C900E2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5863082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200" b="1"/>
              <a:t>MCSD2123: Massive Data Mining and Streaming</a:t>
            </a:r>
            <a:br>
              <a:rPr lang="en-GB" sz="4200" b="1"/>
            </a:br>
            <a:r>
              <a:rPr lang="en-GB" sz="4200" b="1"/>
              <a:t>Assignment 2</a:t>
            </a: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E66B7-8153-9895-44A8-8A1CF2761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5863082" cy="1475177"/>
          </a:xfrm>
        </p:spPr>
        <p:txBody>
          <a:bodyPr>
            <a:normAutofit/>
          </a:bodyPr>
          <a:lstStyle/>
          <a:p>
            <a:r>
              <a:rPr lang="en-US"/>
              <a:t>Group 1: </a:t>
            </a:r>
          </a:p>
          <a:p>
            <a:r>
              <a:rPr lang="en-US"/>
              <a:t>Chi Yuan, Kai Siang, Roshini, Siew La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33B62FC-BD62-DB87-7FA9-D8728DD06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00" r="-2" b="-2"/>
          <a:stretch/>
        </p:blipFill>
        <p:spPr>
          <a:xfrm>
            <a:off x="7534655" y="1"/>
            <a:ext cx="46573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5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1F5-D7C4-611C-3803-98A8E10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4DAB-AE91-C254-F0E4-0D5AF04C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8B94-5272-5241-4353-202D5CE4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41E5-D399-2B6A-6F7E-5E340DE3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8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8B94-5272-5241-4353-202D5CE4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/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41E5-D399-2B6A-6F7E-5E340DE3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13A4-EB08-3704-642F-D25039F1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81F3-C14B-9662-E7DA-6E16689D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481D-02D3-16EC-AE0C-0647471E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and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B6D5-C5AF-6441-868C-B2ED767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481D-02D3-16EC-AE0C-0647471E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and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B6D5-C5AF-6441-868C-B2ED767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Introduction to the dataset(s)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Overview of data sources and any preprocessing steps applied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Key insights from exploratory data analysis (EDA), including visualizations if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4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481D-02D3-16EC-AE0C-0647471E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B6D5-C5AF-6441-868C-B2ED767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714B-3173-731E-1B4F-917045DC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8386-EB31-73D9-3E55-456E9213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9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714B-3173-731E-1B4F-917045DC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8386-EB31-73D9-3E55-456E9213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5577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71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PunchcardVTI</vt:lpstr>
      <vt:lpstr>MCSD2123: Massive Data Mining and Streaming Assignment 2</vt:lpstr>
      <vt:lpstr>Executive Summary</vt:lpstr>
      <vt:lpstr>Introduction / Background</vt:lpstr>
      <vt:lpstr>Objectives</vt:lpstr>
      <vt:lpstr>Dataset and EDA</vt:lpstr>
      <vt:lpstr>Dataset and EDA</vt:lpstr>
      <vt:lpstr>Methodology</vt:lpstr>
      <vt:lpstr>Model Training</vt:lpstr>
      <vt:lpstr>Model Evaluation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PANG SIEW LA</dc:creator>
  <cp:lastModifiedBy>PANG SIEW LA</cp:lastModifiedBy>
  <cp:revision>1</cp:revision>
  <dcterms:created xsi:type="dcterms:W3CDTF">2024-06-09T14:16:35Z</dcterms:created>
  <dcterms:modified xsi:type="dcterms:W3CDTF">2024-06-09T14:28:44Z</dcterms:modified>
</cp:coreProperties>
</file>