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5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>
        <p:scale>
          <a:sx n="79" d="100"/>
          <a:sy n="79" d="100"/>
        </p:scale>
        <p:origin x="184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bhav Vashishtha" userId="d2dafdf3127f06ff" providerId="LiveId" clId="{04E811FD-2388-462C-87DD-E2F84C838205}"/>
    <pc:docChg chg="modSld">
      <pc:chgData name="Vaibhav Vashishtha" userId="d2dafdf3127f06ff" providerId="LiveId" clId="{04E811FD-2388-462C-87DD-E2F84C838205}" dt="2020-10-15T21:36:11.968" v="0" actId="1076"/>
      <pc:docMkLst>
        <pc:docMk/>
      </pc:docMkLst>
      <pc:sldChg chg="modSp mod">
        <pc:chgData name="Vaibhav Vashishtha" userId="d2dafdf3127f06ff" providerId="LiveId" clId="{04E811FD-2388-462C-87DD-E2F84C838205}" dt="2020-10-15T21:36:11.968" v="0" actId="1076"/>
        <pc:sldMkLst>
          <pc:docMk/>
          <pc:sldMk cId="1048479759" sldId="262"/>
        </pc:sldMkLst>
        <pc:spChg chg="mod">
          <ac:chgData name="Vaibhav Vashishtha" userId="d2dafdf3127f06ff" providerId="LiveId" clId="{04E811FD-2388-462C-87DD-E2F84C838205}" dt="2020-10-15T21:36:11.968" v="0" actId="1076"/>
          <ac:spMkLst>
            <pc:docMk/>
            <pc:sldMk cId="1048479759" sldId="262"/>
            <ac:spMk id="4" creationId="{D9B47D67-DD3E-49E7-B3BA-5EF5CDFC9E6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7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14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19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67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3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6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8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5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29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0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3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22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91DB291E-B573-48C1-A8A8-90E111EEA0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18" name="Freeform: Shape 9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51E454-686F-444D-8BA5-BA2E933FD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Project Presentation</a:t>
            </a:r>
            <a:endParaRPr lang="en-IN" sz="4400"/>
          </a:p>
        </p:txBody>
      </p:sp>
    </p:spTree>
    <p:extLst>
      <p:ext uri="{BB962C8B-B14F-4D97-AF65-F5344CB8AC3E}">
        <p14:creationId xmlns:p14="http://schemas.microsoft.com/office/powerpoint/2010/main" val="3344603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2C7C-9A6C-4A21-A2F9-59ECB0620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Project: Building A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94C10-DDF3-403F-B273-AE8B935E0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SG" dirty="0"/>
              <a:t>Requirement of the project:</a:t>
            </a:r>
          </a:p>
          <a:p>
            <a:r>
              <a:rPr lang="en-SG" dirty="0"/>
              <a:t>Web site for a local library which </a:t>
            </a:r>
          </a:p>
          <a:p>
            <a:pPr lvl="1"/>
            <a:r>
              <a:rPr lang="en-SG" dirty="0"/>
              <a:t>Enlists the books that a user can rent </a:t>
            </a:r>
          </a:p>
          <a:p>
            <a:pPr lvl="1"/>
            <a:r>
              <a:rPr lang="en-SG" dirty="0"/>
              <a:t>The number of copies of a book that are available to be rented is shown </a:t>
            </a:r>
          </a:p>
          <a:p>
            <a:pPr lvl="1"/>
            <a:r>
              <a:rPr lang="en-SG" dirty="0"/>
              <a:t>A user can provide a review of the book or based on his / her experience </a:t>
            </a:r>
          </a:p>
          <a:p>
            <a:r>
              <a:rPr lang="en-SG" dirty="0"/>
              <a:t>The web site should contain at least three pages (three views) </a:t>
            </a:r>
          </a:p>
          <a:p>
            <a:pPr lvl="1"/>
            <a:r>
              <a:rPr lang="en-SG" dirty="0"/>
              <a:t>Home page to display what the website is about </a:t>
            </a:r>
          </a:p>
          <a:p>
            <a:pPr lvl="1"/>
            <a:r>
              <a:rPr lang="en-SG" dirty="0"/>
              <a:t>List page to display the list of products that are provided on the web site </a:t>
            </a:r>
          </a:p>
          <a:p>
            <a:pPr lvl="1"/>
            <a:r>
              <a:rPr lang="en-SG" dirty="0"/>
              <a:t>Detail page that details about the different aspects of the product </a:t>
            </a:r>
          </a:p>
          <a:p>
            <a:r>
              <a:rPr lang="en-SG" dirty="0"/>
              <a:t>Each page / view should be clearly divided into ReactJS components </a:t>
            </a:r>
          </a:p>
          <a:p>
            <a:r>
              <a:rPr lang="en-SG" dirty="0"/>
              <a:t>The layout should be designed in bootstrap using in flex box fundamentals </a:t>
            </a:r>
          </a:p>
          <a:p>
            <a:r>
              <a:rPr lang="en-SG" dirty="0"/>
              <a:t>The application should follow a single page application principle </a:t>
            </a:r>
          </a:p>
          <a:p>
            <a:r>
              <a:rPr lang="en-SG" dirty="0"/>
              <a:t>All application should be tested for accessibility 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358FD-4350-F94F-98F9-2AF97D147DFA}"/>
              </a:ext>
            </a:extLst>
          </p:cNvPr>
          <p:cNvSpPr txBox="1"/>
          <p:nvPr/>
        </p:nvSpPr>
        <p:spPr>
          <a:xfrm>
            <a:off x="7413172" y="3148280"/>
            <a:ext cx="32657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50%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240625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45DF4-D8A7-4E9D-986B-230DAA786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that I encountered: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9A99C-26A3-4AC6-951E-319B4DAEF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/>
              <a:t>APi</a:t>
            </a:r>
            <a:r>
              <a:rPr lang="en-IN" dirty="0"/>
              <a:t> : google book is not a good </a:t>
            </a:r>
            <a:r>
              <a:rPr lang="en-IN" dirty="0" err="1"/>
              <a:t>api</a:t>
            </a:r>
            <a:r>
              <a:rPr lang="en-IN" dirty="0"/>
              <a:t> –&gt; 1000 quota daily to request  -&gt; lead to empty page</a:t>
            </a:r>
          </a:p>
          <a:p>
            <a:r>
              <a:rPr lang="en-IN" dirty="0"/>
              <a:t>Modal : not able to make the modal to display info related to the specific set of books -&gt; trying to figure out how use “super props”/ “this”</a:t>
            </a:r>
          </a:p>
          <a:p>
            <a:r>
              <a:rPr lang="en-IN" dirty="0"/>
              <a:t>Heart Animation: the colour won’t change when click -&gt; trying to figure out how to do that.</a:t>
            </a:r>
          </a:p>
        </p:txBody>
      </p:sp>
    </p:spTree>
    <p:extLst>
      <p:ext uri="{BB962C8B-B14F-4D97-AF65-F5344CB8AC3E}">
        <p14:creationId xmlns:p14="http://schemas.microsoft.com/office/powerpoint/2010/main" val="1786740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573FD-81DE-E64B-952D-30A9750B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that I encountered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15F58-9FFD-334F-B990-8534DB2D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Navbar item: doesn’t lead to next page -&gt; trying to find out how to make the routing work.</a:t>
            </a:r>
          </a:p>
          <a:p>
            <a:r>
              <a:rPr lang="en-US" dirty="0"/>
              <a:t>Shopping Cart: no able to complete this component. The tutorials online are too complicated and required redux knowledge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131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AE292-0732-6042-ABBF-F2E6ADBF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Take Away from the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1E41F-75D7-FA48-B185-314B189CB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power of bootstrap – ditching CSS</a:t>
            </a:r>
          </a:p>
          <a:p>
            <a:r>
              <a:rPr lang="en-US" dirty="0"/>
              <a:t>Modular concept to keep ReactJS </a:t>
            </a:r>
            <a:r>
              <a:rPr lang="en-US" dirty="0" err="1"/>
              <a:t>App.js</a:t>
            </a:r>
            <a:r>
              <a:rPr lang="en-US" dirty="0"/>
              <a:t> page clean and easy to read</a:t>
            </a:r>
          </a:p>
          <a:p>
            <a:r>
              <a:rPr lang="en-US" dirty="0"/>
              <a:t>How to recycle/ reuse the codes </a:t>
            </a:r>
          </a:p>
        </p:txBody>
      </p:sp>
    </p:spTree>
    <p:extLst>
      <p:ext uri="{BB962C8B-B14F-4D97-AF65-F5344CB8AC3E}">
        <p14:creationId xmlns:p14="http://schemas.microsoft.com/office/powerpoint/2010/main" val="61540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D57C2-6CEC-4FE3-83EE-DECDDEFC8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 can improve: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BD856-C0EF-40DB-A0CA-A4B9565F2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Foundation of JS and ReactJS, API call, </a:t>
            </a:r>
            <a:r>
              <a:rPr lang="en-IN" dirty="0" err="1"/>
              <a:t>Axios</a:t>
            </a:r>
            <a:r>
              <a:rPr lang="en-IN" dirty="0"/>
              <a:t> and etc</a:t>
            </a:r>
          </a:p>
          <a:p>
            <a:r>
              <a:rPr lang="en-IN" dirty="0"/>
              <a:t>Practise </a:t>
            </a:r>
          </a:p>
          <a:p>
            <a:r>
              <a:rPr lang="en-IN" dirty="0"/>
              <a:t>Code everyday</a:t>
            </a:r>
          </a:p>
          <a:p>
            <a:r>
              <a:rPr lang="en-IN" dirty="0"/>
              <a:t>Learn by cloning established websites (</a:t>
            </a:r>
          </a:p>
          <a:p>
            <a:r>
              <a:rPr lang="en-IN" dirty="0"/>
              <a:t>Create small components </a:t>
            </a:r>
          </a:p>
          <a:p>
            <a:r>
              <a:rPr lang="en-IN" dirty="0"/>
              <a:t>Debugging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9287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2C9F3-7EB4-4771-BE28-8EF2FCAE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C0189-A505-481A-B8D9-F21CE8C12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3702396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C2B31"/>
      </a:dk2>
      <a:lt2>
        <a:srgbClr val="F0F3F0"/>
      </a:lt2>
      <a:accent1>
        <a:srgbClr val="D433DD"/>
      </a:accent1>
      <a:accent2>
        <a:srgbClr val="7E26CC"/>
      </a:accent2>
      <a:accent3>
        <a:srgbClr val="4733DD"/>
      </a:accent3>
      <a:accent4>
        <a:srgbClr val="2154CB"/>
      </a:accent4>
      <a:accent5>
        <a:srgbClr val="33ADDD"/>
      </a:accent5>
      <a:accent6>
        <a:srgbClr val="20C2AC"/>
      </a:accent6>
      <a:hlink>
        <a:srgbClr val="3F86B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333</Words>
  <Application>Microsoft Macintosh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Avenir Next LT Pro Light</vt:lpstr>
      <vt:lpstr>Sitka Subheading</vt:lpstr>
      <vt:lpstr>PebbleVTI</vt:lpstr>
      <vt:lpstr>Project Presentation</vt:lpstr>
      <vt:lpstr>Project: Building A Library</vt:lpstr>
      <vt:lpstr>Problem that I encountered:</vt:lpstr>
      <vt:lpstr>Problem that I encountered</vt:lpstr>
      <vt:lpstr>My Take Away from the Project:</vt:lpstr>
      <vt:lpstr>What I can improve: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Vaibhav Vashishtha</dc:creator>
  <cp:lastModifiedBy>Siew Woon Lee</cp:lastModifiedBy>
  <cp:revision>9</cp:revision>
  <dcterms:created xsi:type="dcterms:W3CDTF">2020-10-07T06:47:10Z</dcterms:created>
  <dcterms:modified xsi:type="dcterms:W3CDTF">2020-11-24T09:00:21Z</dcterms:modified>
</cp:coreProperties>
</file>