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Vashishtha" userId="d2dafdf3127f06ff" providerId="LiveId" clId="{04E811FD-2388-462C-87DD-E2F84C838205}"/>
    <pc:docChg chg="modSld">
      <pc:chgData name="Vaibhav Vashishtha" userId="d2dafdf3127f06ff" providerId="LiveId" clId="{04E811FD-2388-462C-87DD-E2F84C838205}" dt="2020-10-15T21:36:11.968" v="0" actId="1076"/>
      <pc:docMkLst>
        <pc:docMk/>
      </pc:docMkLst>
      <pc:sldChg chg="modSp mod">
        <pc:chgData name="Vaibhav Vashishtha" userId="d2dafdf3127f06ff" providerId="LiveId" clId="{04E811FD-2388-462C-87DD-E2F84C838205}" dt="2020-10-15T21:36:11.968" v="0" actId="1076"/>
        <pc:sldMkLst>
          <pc:docMk/>
          <pc:sldMk cId="1048479759" sldId="262"/>
        </pc:sldMkLst>
        <pc:spChg chg="mod">
          <ac:chgData name="Vaibhav Vashishtha" userId="d2dafdf3127f06ff" providerId="LiveId" clId="{04E811FD-2388-462C-87DD-E2F84C838205}" dt="2020-10-15T21:36:11.968" v="0" actId="1076"/>
          <ac:spMkLst>
            <pc:docMk/>
            <pc:sldMk cId="1048479759" sldId="262"/>
            <ac:spMk id="4" creationId="{D9B47D67-DD3E-49E7-B3BA-5EF5CDFC9E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7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1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3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6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2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1DB291E-B573-48C1-A8A8-90E111EEA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1E454-686F-444D-8BA5-BA2E933FD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Project Presentation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334460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2C7C-9A6C-4A21-A2F9-59ECB062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4C10-DDF3-403F-B273-AE8B935E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Web site for a local library which </a:t>
            </a:r>
          </a:p>
          <a:p>
            <a:pPr lvl="1"/>
            <a:r>
              <a:rPr lang="en-SG" dirty="0"/>
              <a:t>Enlists the books that a user can rent </a:t>
            </a:r>
          </a:p>
          <a:p>
            <a:pPr lvl="1"/>
            <a:r>
              <a:rPr lang="en-SG" dirty="0"/>
              <a:t>The number of copies of a book that are available to be rented is shown </a:t>
            </a:r>
          </a:p>
          <a:p>
            <a:pPr lvl="1"/>
            <a:r>
              <a:rPr lang="en-SG" dirty="0"/>
              <a:t>A user can provide a review of the book or based on his / her experience </a:t>
            </a:r>
          </a:p>
        </p:txBody>
      </p:sp>
    </p:spTree>
    <p:extLst>
      <p:ext uri="{BB962C8B-B14F-4D97-AF65-F5344CB8AC3E}">
        <p14:creationId xmlns:p14="http://schemas.microsoft.com/office/powerpoint/2010/main" val="224062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5DF4-D8A7-4E9D-986B-230DAA78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A99C-26A3-4AC6-951E-319B4DAE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React JS, Bootstrap to set up the website</a:t>
            </a:r>
          </a:p>
          <a:p>
            <a:r>
              <a:rPr lang="en-IN" dirty="0"/>
              <a:t>If possible (within a week),</a:t>
            </a:r>
          </a:p>
          <a:p>
            <a:pPr>
              <a:buFontTx/>
              <a:buChar char="-"/>
            </a:pPr>
            <a:r>
              <a:rPr lang="en-IN" dirty="0"/>
              <a:t>To add the required functions of a library to the project</a:t>
            </a:r>
          </a:p>
          <a:p>
            <a:pPr marL="0" indent="0">
              <a:buNone/>
            </a:pPr>
            <a:r>
              <a:rPr lang="en-IN" dirty="0"/>
              <a:t>- Change the UI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178674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57C2-6CEC-4FE3-83EE-DECDDEFC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D856-C0EF-40DB-A0CA-A4B9565F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Installation on React Modal and Animation</a:t>
            </a:r>
          </a:p>
          <a:p>
            <a:r>
              <a:rPr lang="en-IN" dirty="0"/>
              <a:t>Working on React DOM, Event Handling concept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28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C9F3-7EB4-4771-BE28-8EF2FCAE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0189-A505-481A-B8D9-F21CE8C1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0239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0"/>
      </a:lt2>
      <a:accent1>
        <a:srgbClr val="D433DD"/>
      </a:accent1>
      <a:accent2>
        <a:srgbClr val="7E26CC"/>
      </a:accent2>
      <a:accent3>
        <a:srgbClr val="4733DD"/>
      </a:accent3>
      <a:accent4>
        <a:srgbClr val="2154CB"/>
      </a:accent4>
      <a:accent5>
        <a:srgbClr val="33ADDD"/>
      </a:accent5>
      <a:accent6>
        <a:srgbClr val="20C2AC"/>
      </a:accent6>
      <a:hlink>
        <a:srgbClr val="3F86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104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Project Presentation</vt:lpstr>
      <vt:lpstr>Problem Statement</vt:lpstr>
      <vt:lpstr>Solution Approach</vt:lpstr>
      <vt:lpstr>Issues Faced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Vaibhav Vashishtha</dc:creator>
  <cp:lastModifiedBy>Siew Woon Lee</cp:lastModifiedBy>
  <cp:revision>3</cp:revision>
  <dcterms:created xsi:type="dcterms:W3CDTF">2020-10-07T06:47:10Z</dcterms:created>
  <dcterms:modified xsi:type="dcterms:W3CDTF">2020-11-16T13:50:41Z</dcterms:modified>
</cp:coreProperties>
</file>