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dde5ceca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dde5ceca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dde5ceca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dde5ceca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de176a1e7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de176a1e7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dfaf4656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dfaf4656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ddfaf465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ddfaf465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dfaf4656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dfaf4656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535925" y="-1899150"/>
            <a:ext cx="9830100" cy="6830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SzPts val="891"/>
              <a:buNone/>
            </a:pPr>
            <a:r>
              <a:t/>
            </a:r>
            <a:endParaRPr sz="4180"/>
          </a:p>
          <a:p>
            <a:pPr indent="0" lvl="0" marL="0" rtl="0" algn="ctr">
              <a:spcBef>
                <a:spcPts val="0"/>
              </a:spcBef>
              <a:spcAft>
                <a:spcPts val="0"/>
              </a:spcAft>
              <a:buSzPts val="891"/>
              <a:buNone/>
            </a:pPr>
            <a:r>
              <a:t/>
            </a:r>
            <a:endParaRPr sz="4180"/>
          </a:p>
          <a:p>
            <a:pPr indent="0" lvl="0" marL="0" rtl="0" algn="ctr">
              <a:spcBef>
                <a:spcPts val="0"/>
              </a:spcBef>
              <a:spcAft>
                <a:spcPts val="0"/>
              </a:spcAft>
              <a:buSzPts val="891"/>
              <a:buNone/>
            </a:pPr>
            <a:r>
              <a:t/>
            </a:r>
            <a:endParaRPr sz="4180"/>
          </a:p>
          <a:p>
            <a:pPr indent="0" lvl="0" marL="0" rtl="0" algn="ctr">
              <a:spcBef>
                <a:spcPts val="0"/>
              </a:spcBef>
              <a:spcAft>
                <a:spcPts val="0"/>
              </a:spcAft>
              <a:buSzPct val="26315"/>
              <a:buNone/>
            </a:pPr>
            <a:r>
              <a:rPr b="1" lang="en-GB" sz="4180"/>
              <a:t>Group name : latakuloDB (section-B)</a:t>
            </a:r>
            <a:endParaRPr b="1" sz="4180"/>
          </a:p>
          <a:p>
            <a:pPr indent="0" lvl="0" marL="0" rtl="0" algn="ctr">
              <a:spcBef>
                <a:spcPts val="0"/>
              </a:spcBef>
              <a:spcAft>
                <a:spcPts val="0"/>
              </a:spcAft>
              <a:buClr>
                <a:schemeClr val="dk1"/>
              </a:buClr>
              <a:buSzPct val="26315"/>
              <a:buFont typeface="Arial"/>
              <a:buNone/>
            </a:pPr>
            <a:r>
              <a:rPr b="1" lang="en-GB" sz="4180"/>
              <a:t>Project name : Military DBMS</a:t>
            </a:r>
            <a:endParaRPr b="1" sz="4180"/>
          </a:p>
          <a:p>
            <a:pPr indent="0" lvl="0" marL="0" rtl="0" algn="ctr">
              <a:spcBef>
                <a:spcPts val="0"/>
              </a:spcBef>
              <a:spcAft>
                <a:spcPts val="0"/>
              </a:spcAft>
              <a:buClr>
                <a:schemeClr val="dk1"/>
              </a:buClr>
              <a:buSzPct val="26315"/>
              <a:buFont typeface="Arial"/>
              <a:buNone/>
            </a:pPr>
            <a:r>
              <a:rPr b="1" lang="en-GB" sz="4180"/>
              <a:t>Group members :</a:t>
            </a:r>
            <a:endParaRPr b="1" sz="4180"/>
          </a:p>
          <a:p>
            <a:pPr indent="0" lvl="0" marL="0" rtl="0" algn="ctr">
              <a:spcBef>
                <a:spcPts val="0"/>
              </a:spcBef>
              <a:spcAft>
                <a:spcPts val="0"/>
              </a:spcAft>
              <a:buClr>
                <a:schemeClr val="dk1"/>
              </a:buClr>
              <a:buSzPct val="26315"/>
              <a:buFont typeface="Arial"/>
              <a:buNone/>
            </a:pPr>
            <a:r>
              <a:rPr b="1" lang="en-GB" sz="4180"/>
              <a:t>1) Jahid Rayhan (2020331034)</a:t>
            </a:r>
            <a:endParaRPr b="1" sz="4180"/>
          </a:p>
          <a:p>
            <a:pPr indent="0" lvl="0" marL="0" rtl="0" algn="ctr">
              <a:spcBef>
                <a:spcPts val="0"/>
              </a:spcBef>
              <a:spcAft>
                <a:spcPts val="0"/>
              </a:spcAft>
              <a:buClr>
                <a:schemeClr val="dk1"/>
              </a:buClr>
              <a:buSzPct val="26315"/>
              <a:buFont typeface="Arial"/>
              <a:buNone/>
            </a:pPr>
            <a:r>
              <a:rPr b="1" lang="en-GB" sz="4180"/>
              <a:t>2) Mohammad Noyeem Uddin</a:t>
            </a:r>
            <a:endParaRPr b="1" sz="4180"/>
          </a:p>
          <a:p>
            <a:pPr indent="0" lvl="0" marL="0" rtl="0" algn="ctr">
              <a:spcBef>
                <a:spcPts val="0"/>
              </a:spcBef>
              <a:spcAft>
                <a:spcPts val="0"/>
              </a:spcAft>
              <a:buClr>
                <a:schemeClr val="dk1"/>
              </a:buClr>
              <a:buSzPct val="26315"/>
              <a:buFont typeface="Arial"/>
              <a:buNone/>
            </a:pPr>
            <a:r>
              <a:rPr b="1" lang="en-GB" sz="4180"/>
              <a:t>Sifat(2020331038)</a:t>
            </a:r>
            <a:endParaRPr b="1" sz="4180"/>
          </a:p>
          <a:p>
            <a:pPr indent="0" lvl="0" marL="0" rtl="0" algn="ctr">
              <a:spcBef>
                <a:spcPts val="0"/>
              </a:spcBef>
              <a:spcAft>
                <a:spcPts val="0"/>
              </a:spcAft>
              <a:buClr>
                <a:schemeClr val="dk1"/>
              </a:buClr>
              <a:buSzPct val="26315"/>
              <a:buFont typeface="Arial"/>
              <a:buNone/>
            </a:pPr>
            <a:r>
              <a:rPr b="1" lang="en-GB" sz="4180"/>
              <a:t>3) Yarus Hossain Rafi (2020331046)</a:t>
            </a:r>
            <a:endParaRPr b="1" sz="4180"/>
          </a:p>
          <a:p>
            <a:pPr indent="0" lvl="0" marL="0" rtl="0" algn="ctr">
              <a:spcBef>
                <a:spcPts val="0"/>
              </a:spcBef>
              <a:spcAft>
                <a:spcPts val="0"/>
              </a:spcAft>
              <a:buSzPts val="891"/>
              <a:buNone/>
            </a:pPr>
            <a:r>
              <a:t/>
            </a:r>
            <a:endParaRPr b="1" sz="418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idx="1" type="body"/>
          </p:nvPr>
        </p:nvSpPr>
        <p:spPr>
          <a:xfrm>
            <a:off x="0" y="178050"/>
            <a:ext cx="9144000" cy="52587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770"/>
              <a:buFont typeface="Arial"/>
              <a:buNone/>
            </a:pPr>
            <a:r>
              <a:rPr b="1" lang="en-GB" sz="2760">
                <a:highlight>
                  <a:schemeClr val="dk1"/>
                </a:highlight>
              </a:rPr>
              <a:t>Military Database Management System</a:t>
            </a:r>
            <a:endParaRPr b="1" sz="2760">
              <a:highlight>
                <a:schemeClr val="dk1"/>
              </a:highlight>
            </a:endParaRPr>
          </a:p>
          <a:p>
            <a:pPr indent="0" lvl="0" marL="0" rtl="0" algn="l">
              <a:lnSpc>
                <a:spcPct val="95000"/>
              </a:lnSpc>
              <a:spcBef>
                <a:spcPts val="1200"/>
              </a:spcBef>
              <a:spcAft>
                <a:spcPts val="0"/>
              </a:spcAft>
              <a:buSzPts val="770"/>
              <a:buNone/>
            </a:pPr>
            <a:r>
              <a:rPr b="1" lang="en-GB" sz="2560"/>
              <a:t>Our project aims to develop a comprehensive Military Database Management System (DBMS) tailored  to optimize operational efficiency and discipline within military organizations. Leveraging web technologies, Additionally, the system will store training details, including the type of training undergone by each soldier. Moreover, it will incorporate performance analysis and growth reports to monitor and evaluate soldiers' progress over time. Ensuring stringent data security measures and scalability, authorized users, including admin, military personnel, or database handlers, can seamlessly insert s</a:t>
            </a:r>
            <a:r>
              <a:rPr b="1" lang="en-GB" sz="2060"/>
              <a:t>oldier   data into the database through a user-riendly interface.</a:t>
            </a:r>
            <a:endParaRPr b="1" sz="2060"/>
          </a:p>
          <a:p>
            <a:pPr indent="0" lvl="0" marL="0" rtl="0" algn="l">
              <a:lnSpc>
                <a:spcPct val="95000"/>
              </a:lnSpc>
              <a:spcBef>
                <a:spcPts val="1200"/>
              </a:spcBef>
              <a:spcAft>
                <a:spcPts val="0"/>
              </a:spcAft>
              <a:buClr>
                <a:schemeClr val="dk1"/>
              </a:buClr>
              <a:buSzPts val="770"/>
              <a:buFont typeface="Arial"/>
              <a:buNone/>
            </a:pPr>
            <a:r>
              <a:t/>
            </a:r>
            <a:endParaRPr b="1" sz="1160"/>
          </a:p>
          <a:p>
            <a:pPr indent="0" lvl="0" marL="0" rtl="0" algn="l">
              <a:lnSpc>
                <a:spcPct val="95000"/>
              </a:lnSpc>
              <a:spcBef>
                <a:spcPts val="1200"/>
              </a:spcBef>
              <a:spcAft>
                <a:spcPts val="1200"/>
              </a:spcAft>
              <a:buSzPts val="770"/>
              <a:buNone/>
            </a:pPr>
            <a:r>
              <a:t/>
            </a:r>
            <a:endParaRPr sz="76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idx="1" type="body"/>
          </p:nvPr>
        </p:nvSpPr>
        <p:spPr>
          <a:xfrm>
            <a:off x="0" y="123775"/>
            <a:ext cx="87333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rPr b="1" lang="en-GB" sz="2555"/>
              <a:t>Through continuous refinement and user feedback, we aim to provide a dynamic tool tailored to the unique needs and challenges faced by military personnel.We will try to keep the interface as user–friendly as possible though we may use extratables or details about the soldiers if required when adding new features.</a:t>
            </a:r>
            <a:endParaRPr b="1" sz="2555"/>
          </a:p>
          <a:p>
            <a:pPr indent="0" lvl="0" marL="0" rtl="0" algn="l">
              <a:lnSpc>
                <a:spcPct val="95000"/>
              </a:lnSpc>
              <a:spcBef>
                <a:spcPts val="1200"/>
              </a:spcBef>
              <a:spcAft>
                <a:spcPts val="1200"/>
              </a:spcAft>
              <a:buSzPts val="523"/>
              <a:buNone/>
            </a:pPr>
            <a:r>
              <a:t/>
            </a:r>
            <a:endParaRPr sz="2255"/>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6"/>
          <p:cNvSpPr txBox="1"/>
          <p:nvPr>
            <p:ph type="title"/>
          </p:nvPr>
        </p:nvSpPr>
        <p:spPr>
          <a:xfrm>
            <a:off x="383650" y="-1017900"/>
            <a:ext cx="8520600" cy="78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ts val="891"/>
              <a:buFont typeface="Arial"/>
              <a:buNone/>
            </a:pPr>
            <a:r>
              <a:rPr b="1" lang="en-GB" sz="4020"/>
              <a:t>E-R Diagram(final)</a:t>
            </a:r>
            <a:endParaRPr/>
          </a:p>
        </p:txBody>
      </p:sp>
      <p:sp>
        <p:nvSpPr>
          <p:cNvPr id="70" name="Google Shape;70;p16"/>
          <p:cNvSpPr txBox="1"/>
          <p:nvPr>
            <p:ph idx="1" type="body"/>
          </p:nvPr>
        </p:nvSpPr>
        <p:spPr>
          <a:xfrm>
            <a:off x="0" y="404700"/>
            <a:ext cx="9641700" cy="4954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1" name="Google Shape;71;p16"/>
          <p:cNvPicPr preferRelativeResize="0"/>
          <p:nvPr/>
        </p:nvPicPr>
        <p:blipFill>
          <a:blip r:embed="rId3">
            <a:alphaModFix/>
          </a:blip>
          <a:stretch>
            <a:fillRect/>
          </a:stretch>
        </p:blipFill>
        <p:spPr>
          <a:xfrm>
            <a:off x="0" y="-267912"/>
            <a:ext cx="10574749" cy="56793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1521475"/>
            <a:ext cx="8520600" cy="79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GB" sz="4020"/>
              <a:t>E-R Schema(final)</a:t>
            </a:r>
            <a:endParaRPr b="1" sz="4020"/>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8" name="Google Shape;78;p17"/>
          <p:cNvPicPr preferRelativeResize="0"/>
          <p:nvPr/>
        </p:nvPicPr>
        <p:blipFill>
          <a:blip r:embed="rId3">
            <a:alphaModFix/>
          </a:blip>
          <a:stretch>
            <a:fillRect/>
          </a:stretch>
        </p:blipFill>
        <p:spPr>
          <a:xfrm>
            <a:off x="-1848775" y="-873950"/>
            <a:ext cx="13243599" cy="641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490250" y="205025"/>
            <a:ext cx="8253600" cy="47298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1" lang="en-GB" sz="4688"/>
              <a:t>Problems :</a:t>
            </a:r>
            <a:r>
              <a:rPr b="1" lang="en-GB" sz="4577"/>
              <a:t> </a:t>
            </a:r>
            <a:endParaRPr b="1" sz="4577"/>
          </a:p>
          <a:p>
            <a:pPr indent="0" lvl="0" marL="0" rtl="0" algn="l">
              <a:spcBef>
                <a:spcPts val="0"/>
              </a:spcBef>
              <a:spcAft>
                <a:spcPts val="0"/>
              </a:spcAft>
              <a:buNone/>
            </a:pPr>
            <a:r>
              <a:rPr b="1" lang="en-GB" sz="2522"/>
              <a:t>1 ) We haven’t  much knowledge about E-R diagram so , when we were making E-R diagram we faced small issues like how to create those relation like one to one or many to many..</a:t>
            </a:r>
            <a:endParaRPr b="1" sz="2522"/>
          </a:p>
          <a:p>
            <a:pPr indent="0" lvl="0" marL="0" rtl="0" algn="l">
              <a:spcBef>
                <a:spcPts val="0"/>
              </a:spcBef>
              <a:spcAft>
                <a:spcPts val="0"/>
              </a:spcAft>
              <a:buNone/>
            </a:pPr>
            <a:r>
              <a:t/>
            </a:r>
            <a:endParaRPr b="1" sz="2522"/>
          </a:p>
          <a:p>
            <a:pPr indent="0" lvl="0" marL="0" rtl="0" algn="l">
              <a:spcBef>
                <a:spcPts val="0"/>
              </a:spcBef>
              <a:spcAft>
                <a:spcPts val="0"/>
              </a:spcAft>
              <a:buNone/>
            </a:pPr>
            <a:r>
              <a:rPr b="1" lang="en-GB" sz="2522"/>
              <a:t>2) We also faced problems with Datagrip or  running those sql code in any IDE as our datagrip was not well set-up.</a:t>
            </a:r>
            <a:endParaRPr b="1" sz="2522"/>
          </a:p>
          <a:p>
            <a:pPr indent="0" lvl="0" marL="0" rtl="0" algn="l">
              <a:spcBef>
                <a:spcPts val="0"/>
              </a:spcBef>
              <a:spcAft>
                <a:spcPts val="0"/>
              </a:spcAft>
              <a:buNone/>
            </a:pPr>
            <a:r>
              <a:t/>
            </a:r>
            <a:endParaRPr b="1" sz="2522"/>
          </a:p>
          <a:p>
            <a:pPr indent="0" lvl="0" marL="0" rtl="0" algn="l">
              <a:spcBef>
                <a:spcPts val="0"/>
              </a:spcBef>
              <a:spcAft>
                <a:spcPts val="0"/>
              </a:spcAft>
              <a:buNone/>
            </a:pPr>
            <a:r>
              <a:rPr b="1" lang="en-GB" sz="2522"/>
              <a:t>3) Military Eco-system is totally different from our social-eco-system , so we had problems when creating the table or attributes as we haven’t that much </a:t>
            </a:r>
            <a:r>
              <a:rPr b="1" lang="en-GB" sz="2522"/>
              <a:t>available</a:t>
            </a:r>
            <a:r>
              <a:rPr b="1" lang="en-GB" sz="2522"/>
              <a:t> data about military.</a:t>
            </a:r>
            <a:endParaRPr b="1" sz="252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129475" y="187025"/>
            <a:ext cx="9014400" cy="5143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sz="3377"/>
          </a:p>
          <a:p>
            <a:pPr indent="0" lvl="0" marL="0" rtl="0" algn="l">
              <a:spcBef>
                <a:spcPts val="0"/>
              </a:spcBef>
              <a:spcAft>
                <a:spcPts val="0"/>
              </a:spcAft>
              <a:buNone/>
            </a:pPr>
            <a:r>
              <a:t/>
            </a:r>
            <a:endParaRPr sz="3377"/>
          </a:p>
          <a:p>
            <a:pPr indent="0" lvl="0" marL="0" rtl="0" algn="l">
              <a:spcBef>
                <a:spcPts val="0"/>
              </a:spcBef>
              <a:spcAft>
                <a:spcPts val="0"/>
              </a:spcAft>
              <a:buClr>
                <a:schemeClr val="dk1"/>
              </a:buClr>
              <a:buSzPct val="26470"/>
              <a:buFont typeface="Arial"/>
              <a:buNone/>
            </a:pPr>
            <a:r>
              <a:rPr b="1" lang="en-GB" sz="4155"/>
              <a:t>Conclusion : </a:t>
            </a:r>
            <a:endParaRPr b="1" sz="4155"/>
          </a:p>
          <a:p>
            <a:pPr indent="0" lvl="0" marL="0" rtl="0" algn="l">
              <a:spcBef>
                <a:spcPts val="0"/>
              </a:spcBef>
              <a:spcAft>
                <a:spcPts val="0"/>
              </a:spcAft>
              <a:buNone/>
            </a:pPr>
            <a:r>
              <a:rPr b="1" lang="en-GB" sz="3377"/>
              <a:t>We were focused to all of your lectures though we haven’t implemented the topics in any real life environment. So , this project gaves us the opportunity to implement DBMS in real-life project. After , completing the project we have gained clear idea how to create E-R diagram ,schema and implement their sql code and also how to write queries for them..We have also get to know with the attributes and entities ,data safety and integrity.</a:t>
            </a:r>
            <a:endParaRPr b="1" sz="3377"/>
          </a:p>
          <a:p>
            <a:pPr indent="0" lvl="0" marL="0" rtl="0" algn="l">
              <a:spcBef>
                <a:spcPts val="0"/>
              </a:spcBef>
              <a:spcAft>
                <a:spcPts val="0"/>
              </a:spcAft>
              <a:buNone/>
            </a:pPr>
            <a:r>
              <a:t/>
            </a:r>
            <a:endParaRPr b="1" sz="3600"/>
          </a:p>
          <a:p>
            <a:pPr indent="0" lvl="0" marL="0" rtl="0" algn="l">
              <a:spcBef>
                <a:spcPts val="0"/>
              </a:spcBef>
              <a:spcAft>
                <a:spcPts val="0"/>
              </a:spcAft>
              <a:buNone/>
            </a:pPr>
            <a:r>
              <a:t/>
            </a:r>
            <a:endParaRPr b="1" sz="3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