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3" r:id="rId9"/>
    <p:sldId id="262" r:id="rId10"/>
    <p:sldId id="266" r:id="rId11"/>
    <p:sldId id="264" r:id="rId12"/>
    <p:sldId id="269" r:id="rId13"/>
    <p:sldId id="265" r:id="rId14"/>
    <p:sldId id="270" r:id="rId15"/>
    <p:sldId id="271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FDA4-E867-4A62-B017-143647A4B184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3E91-4D9B-487E-94CA-CCA90C33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0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history of a client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97014"/>
              </p:ext>
            </p:extLst>
          </p:nvPr>
        </p:nvGraphicFramePr>
        <p:xfrm>
          <a:off x="1352282" y="2484072"/>
          <a:ext cx="7212168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866"/>
                <a:gridCol w="1100696"/>
                <a:gridCol w="1320833"/>
                <a:gridCol w="1238717"/>
                <a:gridCol w="1202028"/>
                <a:gridCol w="1202028"/>
              </a:tblGrid>
              <a:tr h="664995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amount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Paid date</a:t>
                      </a:r>
                      <a:endParaRPr lang="en-US" dirty="0"/>
                    </a:p>
                  </a:txBody>
                  <a:tcPr/>
                </a:tc>
              </a:tr>
              <a:tr h="286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693240" y="3409542"/>
            <a:ext cx="1017430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239" y="3409542"/>
            <a:ext cx="10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722" y="1697908"/>
            <a:ext cx="85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4185" y="1701464"/>
            <a:ext cx="1755487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3823542" y="1815921"/>
            <a:ext cx="271940" cy="1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08220"/>
              </p:ext>
            </p:extLst>
          </p:nvPr>
        </p:nvGraphicFramePr>
        <p:xfrm>
          <a:off x="1352282" y="2484072"/>
          <a:ext cx="8639524" cy="1353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561"/>
                <a:gridCol w="1193580"/>
                <a:gridCol w="1550740"/>
                <a:gridCol w="2195455"/>
                <a:gridCol w="1931188"/>
              </a:tblGrid>
              <a:tr h="946454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fee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07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27408" y="1690688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30439" y="1821554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398949" cy="793974"/>
          </a:xfrm>
        </p:spPr>
        <p:txBody>
          <a:bodyPr/>
          <a:lstStyle/>
          <a:p>
            <a:r>
              <a:rPr lang="en-US" dirty="0" smtClean="0"/>
              <a:t>Add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5236" y="1271777"/>
            <a:ext cx="210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5235" y="1689299"/>
            <a:ext cx="17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236" y="2231392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Price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5235" y="2730138"/>
            <a:ext cx="196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/>
              <a:t>Subscription fee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5235" y="3391687"/>
            <a:ext cx="17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76377" y="1212712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6377" y="1658713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6377" y="2166943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6377" y="3199800"/>
            <a:ext cx="3541690" cy="838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76377" y="2703115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7730567" y="1818983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71388" y="4697286"/>
            <a:ext cx="1080138" cy="415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3771388" y="4750898"/>
            <a:ext cx="102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781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5263"/>
              </p:ext>
            </p:extLst>
          </p:nvPr>
        </p:nvGraphicFramePr>
        <p:xfrm>
          <a:off x="1352281" y="2484072"/>
          <a:ext cx="9285667" cy="1405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039"/>
                <a:gridCol w="2248764"/>
                <a:gridCol w="1549919"/>
                <a:gridCol w="3038945"/>
              </a:tblGrid>
              <a:tr h="982468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date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2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0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364865" cy="793974"/>
          </a:xfrm>
        </p:spPr>
        <p:txBody>
          <a:bodyPr/>
          <a:lstStyle/>
          <a:p>
            <a:r>
              <a:rPr lang="en-US" dirty="0" smtClean="0"/>
              <a:t>Upload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5236" y="2231392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/>
              <a:t>Client list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7420" y="2231392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7420" y="5740153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0451" y="5871019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28079" y="2088669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31110" y="2219535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76997"/>
              </p:ext>
            </p:extLst>
          </p:nvPr>
        </p:nvGraphicFramePr>
        <p:xfrm>
          <a:off x="2923505" y="4188981"/>
          <a:ext cx="4627962" cy="1405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439"/>
                <a:gridCol w="2335523"/>
              </a:tblGrid>
              <a:tr h="982468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endParaRPr lang="en-US" dirty="0"/>
                    </a:p>
                  </a:txBody>
                  <a:tcPr/>
                </a:tc>
              </a:tr>
              <a:tr h="42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95236" y="1551464"/>
            <a:ext cx="17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94711" y="1537024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6904175" y="1645978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9411" cy="1325563"/>
          </a:xfrm>
        </p:spPr>
        <p:txBody>
          <a:bodyPr/>
          <a:lstStyle/>
          <a:p>
            <a:r>
              <a:rPr lang="en-US" dirty="0" smtClean="0"/>
              <a:t>Upload client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26027"/>
              </p:ext>
            </p:extLst>
          </p:nvPr>
        </p:nvGraphicFramePr>
        <p:xfrm>
          <a:off x="2588653" y="3449987"/>
          <a:ext cx="4696803" cy="1508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039"/>
                <a:gridCol w="2248764"/>
              </a:tblGrid>
              <a:tr h="555342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info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30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62282" y="4187925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5313" y="4318791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Button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8973" y="2351096"/>
            <a:ext cx="17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97905" y="2351096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6907369" y="2460050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Marketing(For employee only)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06214" y="574627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9245" y="587713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98430" y="2365536"/>
            <a:ext cx="17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98431" y="2914163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name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430" y="3409717"/>
            <a:ext cx="175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Date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0965" y="4169427"/>
            <a:ext cx="17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79572" y="2341484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79572" y="2849714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79572" y="3882572"/>
            <a:ext cx="3541690" cy="819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9572" y="3385886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733762" y="2501754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7733762" y="2939858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20" y="352246"/>
            <a:ext cx="10515600" cy="1325563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2281" y="1957589"/>
            <a:ext cx="9401577" cy="4275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2282" y="1957589"/>
            <a:ext cx="9401577" cy="92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04575" y="2236562"/>
            <a:ext cx="252425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Welcome to Caveman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1848" y="3378420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04573" y="3950258"/>
            <a:ext cx="2910625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4573" y="4659701"/>
            <a:ext cx="2910625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5623" y="3984533"/>
            <a:ext cx="166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70596" y="4659701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81848" y="5473521"/>
            <a:ext cx="1378037" cy="46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878" y="5512804"/>
            <a:ext cx="9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67" y="42993"/>
            <a:ext cx="10515600" cy="716862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6217" y="1133342"/>
            <a:ext cx="9401577" cy="4275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6217" y="1133342"/>
            <a:ext cx="9401577" cy="75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32584" y="1327008"/>
            <a:ext cx="10689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Isosceles Triangle 35"/>
          <p:cNvSpPr/>
          <p:nvPr/>
        </p:nvSpPr>
        <p:spPr>
          <a:xfrm rot="10800000">
            <a:off x="2247362" y="1511674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17062" y="1342307"/>
            <a:ext cx="10689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00787" y="1340371"/>
            <a:ext cx="1418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5142" y="1340855"/>
            <a:ext cx="197476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 Report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01532" y="3000777"/>
            <a:ext cx="6014434" cy="2009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917062" y="2550017"/>
            <a:ext cx="25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0459" y="1918953"/>
            <a:ext cx="9401577" cy="4275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0459" y="1906074"/>
            <a:ext cx="9401577" cy="75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6826" y="2099740"/>
            <a:ext cx="10689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2221604" y="2284406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56077" y="2095378"/>
            <a:ext cx="17386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history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029" y="2113103"/>
            <a:ext cx="1418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156" y="2114071"/>
            <a:ext cx="119773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6826" y="2482435"/>
            <a:ext cx="13394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Client list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06825" y="2847405"/>
            <a:ext cx="13394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141823"/>
            <a:ext cx="10515600" cy="1325563"/>
          </a:xfrm>
        </p:spPr>
        <p:txBody>
          <a:bodyPr/>
          <a:lstStyle/>
          <a:p>
            <a:r>
              <a:rPr lang="en-US" dirty="0" smtClean="0"/>
              <a:t>Client Registration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2960" y="1480955"/>
            <a:ext cx="17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98431" y="1954548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7647" y="2441886"/>
            <a:ext cx="17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57647" y="2936371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person 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7647" y="3420515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Designation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431" y="4911878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8431" y="3872235"/>
            <a:ext cx="17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2958" y="5420108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32960" y="4369332"/>
            <a:ext cx="17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79572" y="1472613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79572" y="1895483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9572" y="2341484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79572" y="2849714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9572" y="3882572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79572" y="4897438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79572" y="3385886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79572" y="4349769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9572" y="5405668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8449" y="6057431"/>
            <a:ext cx="1906073" cy="6417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35570" y="6193663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9421969" y="731559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525000" y="862425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794811" y="6193663"/>
            <a:ext cx="627158" cy="3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9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2282" y="540603"/>
            <a:ext cx="285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Client list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55857"/>
              </p:ext>
            </p:extLst>
          </p:nvPr>
        </p:nvGraphicFramePr>
        <p:xfrm>
          <a:off x="154549" y="2561272"/>
          <a:ext cx="8910029" cy="1933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00"/>
                <a:gridCol w="938094"/>
                <a:gridCol w="808317"/>
                <a:gridCol w="990003"/>
                <a:gridCol w="990003"/>
                <a:gridCol w="990003"/>
                <a:gridCol w="990003"/>
                <a:gridCol w="990003"/>
                <a:gridCol w="990003"/>
              </a:tblGrid>
              <a:tr h="1351664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person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581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247031" y="1056068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50062" y="1186934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47031" y="3736127"/>
            <a:ext cx="561305" cy="424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399245" y="1687132"/>
            <a:ext cx="1906073" cy="6417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245" y="1823364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91033" y="3824143"/>
            <a:ext cx="517303" cy="275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9932834" y="3752109"/>
            <a:ext cx="623550" cy="4084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9938740" y="3824143"/>
            <a:ext cx="49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print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0693762" y="3745015"/>
            <a:ext cx="914400" cy="424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10680882" y="3698939"/>
            <a:ext cx="92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Payment history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9425458" y="4163366"/>
            <a:ext cx="2182703" cy="4084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9431365" y="4235400"/>
            <a:ext cx="174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Add service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818622" y="2030887"/>
            <a:ext cx="2228045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21623" y="2030887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5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770" y="-53483"/>
            <a:ext cx="5052812" cy="1325563"/>
          </a:xfrm>
        </p:spPr>
        <p:txBody>
          <a:bodyPr/>
          <a:lstStyle/>
          <a:p>
            <a:r>
              <a:rPr lang="en-US" dirty="0" smtClean="0"/>
              <a:t>Add service for client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725"/>
              </p:ext>
            </p:extLst>
          </p:nvPr>
        </p:nvGraphicFramePr>
        <p:xfrm>
          <a:off x="1410850" y="4610638"/>
          <a:ext cx="8312699" cy="1120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695"/>
                <a:gridCol w="1220536"/>
                <a:gridCol w="841233"/>
                <a:gridCol w="1640745"/>
                <a:gridCol w="1640745"/>
                <a:gridCol w="1640745"/>
              </a:tblGrid>
              <a:tr h="3992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 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type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 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6023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84867" y="5888412"/>
            <a:ext cx="1182710" cy="406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005070" y="5987192"/>
            <a:ext cx="91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Payment 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384570" y="5879967"/>
            <a:ext cx="1080138" cy="415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442956" y="5930866"/>
            <a:ext cx="102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Save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070" y="1719120"/>
            <a:ext cx="170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name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5280" y="2843486"/>
            <a:ext cx="237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0070" y="3518289"/>
            <a:ext cx="175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Details 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631842" y="1699607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3597052" y="2749787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3614001" y="3342136"/>
            <a:ext cx="3541690" cy="694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386032" y="2837286"/>
            <a:ext cx="321972" cy="160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ounded Rectangle 23"/>
          <p:cNvSpPr/>
          <p:nvPr/>
        </p:nvSpPr>
        <p:spPr>
          <a:xfrm>
            <a:off x="6116990" y="4093560"/>
            <a:ext cx="1080138" cy="415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116990" y="4147172"/>
            <a:ext cx="102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05969" y="5215697"/>
            <a:ext cx="1080138" cy="415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8335162" y="5269309"/>
            <a:ext cx="102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Delete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27866" y="5206374"/>
            <a:ext cx="1080138" cy="415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627866" y="5259986"/>
            <a:ext cx="102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Edit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3439" y="1699607"/>
            <a:ext cx="627158" cy="3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38706" y="2235779"/>
            <a:ext cx="1076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Service type</a:t>
            </a:r>
          </a:p>
        </p:txBody>
      </p:sp>
      <p:sp>
        <p:nvSpPr>
          <p:cNvPr id="37" name="Oval 36"/>
          <p:cNvSpPr/>
          <p:nvPr/>
        </p:nvSpPr>
        <p:spPr>
          <a:xfrm>
            <a:off x="4601083" y="2207494"/>
            <a:ext cx="259187" cy="2656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82242" y="2187784"/>
            <a:ext cx="237723" cy="265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53812" y="2166728"/>
            <a:ext cx="662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/>
              <a:t>Yearly 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972653" y="2218931"/>
            <a:ext cx="8450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/>
              <a:t>Monthly </a:t>
            </a:r>
            <a:endParaRPr lang="en-US" sz="1400" dirty="0"/>
          </a:p>
        </p:txBody>
      </p:sp>
      <p:sp>
        <p:nvSpPr>
          <p:cNvPr id="41" name="Oval 40"/>
          <p:cNvSpPr/>
          <p:nvPr/>
        </p:nvSpPr>
        <p:spPr>
          <a:xfrm>
            <a:off x="5875193" y="2257912"/>
            <a:ext cx="237723" cy="265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46763" y="2236856"/>
            <a:ext cx="60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/>
              <a:t>Fixed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883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42" y="155129"/>
            <a:ext cx="3110248" cy="881697"/>
          </a:xfrm>
        </p:spPr>
        <p:txBody>
          <a:bodyPr/>
          <a:lstStyle/>
          <a:p>
            <a:r>
              <a:rPr lang="en-US" dirty="0" smtClean="0"/>
              <a:t>Payment list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1722" y="1697908"/>
            <a:ext cx="85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4185" y="1701464"/>
            <a:ext cx="1755487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823542" y="1815921"/>
            <a:ext cx="271940" cy="1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61811" y="3318774"/>
            <a:ext cx="2228045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06298"/>
              </p:ext>
            </p:extLst>
          </p:nvPr>
        </p:nvGraphicFramePr>
        <p:xfrm>
          <a:off x="702076" y="3780427"/>
          <a:ext cx="9412130" cy="787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590"/>
                <a:gridCol w="1344590"/>
                <a:gridCol w="1344590"/>
                <a:gridCol w="1344590"/>
                <a:gridCol w="1344590"/>
                <a:gridCol w="1344590"/>
                <a:gridCol w="1344590"/>
              </a:tblGrid>
              <a:tr h="393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Invoice 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Client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Service name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Payment Status</a:t>
                      </a:r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9358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Payment history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44285" y="2565208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(Date)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90444" y="2565208"/>
            <a:ext cx="2228045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70889" y="2565208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56739" y="2565208"/>
            <a:ext cx="2228045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51018" y="2547212"/>
            <a:ext cx="130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From(date) 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64812" y="3318774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9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087" y="80595"/>
            <a:ext cx="2401910" cy="1325563"/>
          </a:xfrm>
        </p:spPr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8431" y="1954548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8430" y="2365536"/>
            <a:ext cx="17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431" y="2914163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8430" y="3412909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0965" y="3858243"/>
            <a:ext cx="17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Paid amount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0967" y="4356989"/>
            <a:ext cx="17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79572" y="1895483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79572" y="2341484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79572" y="2849714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9572" y="3882572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79572" y="3385886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79572" y="4349769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79572" y="5387729"/>
            <a:ext cx="1906073" cy="6417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31087" y="5506321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</a:t>
            </a:r>
            <a:endParaRPr lang="en-US" dirty="0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7733762" y="2014424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7733762" y="2501754"/>
            <a:ext cx="321972" cy="180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234152" y="905960"/>
            <a:ext cx="1906073" cy="631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337183" y="103682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20967" y="4951881"/>
            <a:ext cx="17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79572" y="4944661"/>
            <a:ext cx="3541690" cy="383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229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Front-End design</vt:lpstr>
      <vt:lpstr>Login page</vt:lpstr>
      <vt:lpstr>Dashboard</vt:lpstr>
      <vt:lpstr>Dashboard</vt:lpstr>
      <vt:lpstr>Client Registration</vt:lpstr>
      <vt:lpstr>PowerPoint Presentation</vt:lpstr>
      <vt:lpstr>Add service for client </vt:lpstr>
      <vt:lpstr>Payment list </vt:lpstr>
      <vt:lpstr>Payment</vt:lpstr>
      <vt:lpstr>Payment history of a client</vt:lpstr>
      <vt:lpstr>Services</vt:lpstr>
      <vt:lpstr>Add service</vt:lpstr>
      <vt:lpstr>Marketing Report</vt:lpstr>
      <vt:lpstr>Upload </vt:lpstr>
      <vt:lpstr>Upload client list</vt:lpstr>
      <vt:lpstr>Marketing(For employee only)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design</dc:title>
  <dc:creator>md sifat hossain</dc:creator>
  <cp:lastModifiedBy>md sifat hossain</cp:lastModifiedBy>
  <cp:revision>42</cp:revision>
  <dcterms:created xsi:type="dcterms:W3CDTF">2018-10-14T05:18:23Z</dcterms:created>
  <dcterms:modified xsi:type="dcterms:W3CDTF">2018-10-23T04:46:50Z</dcterms:modified>
</cp:coreProperties>
</file>