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82" autoAdjust="0"/>
    <p:restoredTop sz="94660"/>
  </p:normalViewPr>
  <p:slideViewPr>
    <p:cSldViewPr snapToGrid="0">
      <p:cViewPr>
        <p:scale>
          <a:sx n="80" d="100"/>
          <a:sy n="80" d="100"/>
        </p:scale>
        <p:origin x="11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D92C-8635-4615-B130-2AC13390B488}" type="datetimeFigureOut">
              <a:rPr lang="en-US" smtClean="0"/>
              <a:t>2018-12-02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D7E2-402E-4D63-80CA-72A9471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D92C-8635-4615-B130-2AC13390B488}" type="datetimeFigureOut">
              <a:rPr lang="en-US" smtClean="0"/>
              <a:t>2018-12-02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D7E2-402E-4D63-80CA-72A9471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1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D92C-8635-4615-B130-2AC13390B488}" type="datetimeFigureOut">
              <a:rPr lang="en-US" smtClean="0"/>
              <a:t>2018-12-02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D7E2-402E-4D63-80CA-72A9471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0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D92C-8635-4615-B130-2AC13390B488}" type="datetimeFigureOut">
              <a:rPr lang="en-US" smtClean="0"/>
              <a:t>2018-12-02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D7E2-402E-4D63-80CA-72A9471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3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D92C-8635-4615-B130-2AC13390B488}" type="datetimeFigureOut">
              <a:rPr lang="en-US" smtClean="0"/>
              <a:t>2018-12-02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D7E2-402E-4D63-80CA-72A9471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7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D92C-8635-4615-B130-2AC13390B488}" type="datetimeFigureOut">
              <a:rPr lang="en-US" smtClean="0"/>
              <a:t>2018-12-02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D7E2-402E-4D63-80CA-72A9471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5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D92C-8635-4615-B130-2AC13390B488}" type="datetimeFigureOut">
              <a:rPr lang="en-US" smtClean="0"/>
              <a:t>2018-12-02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D7E2-402E-4D63-80CA-72A9471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0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D92C-8635-4615-B130-2AC13390B488}" type="datetimeFigureOut">
              <a:rPr lang="en-US" smtClean="0"/>
              <a:t>2018-12-02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D7E2-402E-4D63-80CA-72A9471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8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D92C-8635-4615-B130-2AC13390B488}" type="datetimeFigureOut">
              <a:rPr lang="en-US" smtClean="0"/>
              <a:t>2018-12-02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D7E2-402E-4D63-80CA-72A9471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2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D92C-8635-4615-B130-2AC13390B488}" type="datetimeFigureOut">
              <a:rPr lang="en-US" smtClean="0"/>
              <a:t>2018-12-02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D7E2-402E-4D63-80CA-72A9471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6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D92C-8635-4615-B130-2AC13390B488}" type="datetimeFigureOut">
              <a:rPr lang="en-US" smtClean="0"/>
              <a:t>2018-12-02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D7E2-402E-4D63-80CA-72A9471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4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ED92C-8635-4615-B130-2AC13390B488}" type="datetimeFigureOut">
              <a:rPr lang="en-US" smtClean="0"/>
              <a:t>2018-12-02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3D7E2-402E-4D63-80CA-72A9471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7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75707"/>
              </p:ext>
            </p:extLst>
          </p:nvPr>
        </p:nvGraphicFramePr>
        <p:xfrm>
          <a:off x="0" y="0"/>
          <a:ext cx="9906000" cy="6852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081"/>
                <a:gridCol w="3077778"/>
                <a:gridCol w="3516923"/>
                <a:gridCol w="3093218"/>
              </a:tblGrid>
              <a:tr h="35169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Swim Lane Diagram for Admin Module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215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35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lowchart: Connector 5"/>
          <p:cNvSpPr/>
          <p:nvPr/>
        </p:nvSpPr>
        <p:spPr>
          <a:xfrm>
            <a:off x="1135462" y="842383"/>
            <a:ext cx="180871" cy="261257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188" idx="2"/>
            <a:endCxn id="203" idx="0"/>
          </p:cNvCxnSpPr>
          <p:nvPr/>
        </p:nvCxnSpPr>
        <p:spPr>
          <a:xfrm>
            <a:off x="4637874" y="4783018"/>
            <a:ext cx="10020" cy="16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Terminator 10"/>
          <p:cNvSpPr/>
          <p:nvPr/>
        </p:nvSpPr>
        <p:spPr>
          <a:xfrm>
            <a:off x="885508" y="2120203"/>
            <a:ext cx="1361553" cy="39188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Authenticate by Email, Password</a:t>
            </a:r>
            <a:endParaRPr lang="en-US" sz="1000" dirty="0"/>
          </a:p>
        </p:txBody>
      </p:sp>
      <p:cxnSp>
        <p:nvCxnSpPr>
          <p:cNvPr id="12" name="Straight Arrow Connector 11"/>
          <p:cNvCxnSpPr>
            <a:stCxn id="11" idx="3"/>
            <a:endCxn id="51" idx="1"/>
          </p:cNvCxnSpPr>
          <p:nvPr/>
        </p:nvCxnSpPr>
        <p:spPr>
          <a:xfrm flipV="1">
            <a:off x="2247061" y="2307771"/>
            <a:ext cx="1683515" cy="8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1" idx="0"/>
          </p:cNvCxnSpPr>
          <p:nvPr/>
        </p:nvCxnSpPr>
        <p:spPr>
          <a:xfrm>
            <a:off x="1566284" y="1642904"/>
            <a:ext cx="1" cy="47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</p:cNvCxnSpPr>
          <p:nvPr/>
        </p:nvCxnSpPr>
        <p:spPr>
          <a:xfrm>
            <a:off x="1225898" y="1103640"/>
            <a:ext cx="0" cy="51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35749" y="1642904"/>
            <a:ext cx="102493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Flowchart: Connector 30"/>
          <p:cNvSpPr/>
          <p:nvPr/>
        </p:nvSpPr>
        <p:spPr>
          <a:xfrm>
            <a:off x="8251370" y="942868"/>
            <a:ext cx="180871" cy="261257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Elbow Connector 33"/>
          <p:cNvCxnSpPr>
            <a:endCxn id="97" idx="3"/>
          </p:cNvCxnSpPr>
          <p:nvPr/>
        </p:nvCxnSpPr>
        <p:spPr>
          <a:xfrm rot="10800000" flipV="1">
            <a:off x="5719184" y="5200859"/>
            <a:ext cx="1180734" cy="587064"/>
          </a:xfrm>
          <a:prstGeom prst="bentConnector3">
            <a:avLst>
              <a:gd name="adj1" fmla="val 369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0800000" flipV="1">
            <a:off x="1566286" y="1073495"/>
            <a:ext cx="6685084" cy="542613"/>
          </a:xfrm>
          <a:prstGeom prst="bentConnector3">
            <a:avLst>
              <a:gd name="adj1" fmla="val 100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iamond 50"/>
          <p:cNvSpPr/>
          <p:nvPr/>
        </p:nvSpPr>
        <p:spPr>
          <a:xfrm>
            <a:off x="3930576" y="1951054"/>
            <a:ext cx="983068" cy="71343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Is valid?</a:t>
            </a:r>
            <a:endParaRPr lang="en-US" sz="1000" dirty="0"/>
          </a:p>
        </p:txBody>
      </p:sp>
      <p:cxnSp>
        <p:nvCxnSpPr>
          <p:cNvPr id="62" name="Straight Arrow Connector 61"/>
          <p:cNvCxnSpPr>
            <a:stCxn id="134" idx="1"/>
          </p:cNvCxnSpPr>
          <p:nvPr/>
        </p:nvCxnSpPr>
        <p:spPr>
          <a:xfrm flipH="1">
            <a:off x="3098988" y="3746140"/>
            <a:ext cx="3842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8" idx="1"/>
          </p:cNvCxnSpPr>
          <p:nvPr/>
        </p:nvCxnSpPr>
        <p:spPr>
          <a:xfrm flipH="1">
            <a:off x="513196" y="3163515"/>
            <a:ext cx="3227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1" idx="2"/>
            <a:endCxn id="98" idx="0"/>
          </p:cNvCxnSpPr>
          <p:nvPr/>
        </p:nvCxnSpPr>
        <p:spPr>
          <a:xfrm>
            <a:off x="4422110" y="2664487"/>
            <a:ext cx="0" cy="329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1" idx="3"/>
            <a:endCxn id="70" idx="2"/>
          </p:cNvCxnSpPr>
          <p:nvPr/>
        </p:nvCxnSpPr>
        <p:spPr>
          <a:xfrm>
            <a:off x="4913644" y="2307771"/>
            <a:ext cx="1063449" cy="2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/>
          <p:cNvSpPr/>
          <p:nvPr/>
        </p:nvSpPr>
        <p:spPr>
          <a:xfrm>
            <a:off x="4747515" y="6431801"/>
            <a:ext cx="180871" cy="261257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6170216" y="4964707"/>
            <a:ext cx="180871" cy="261257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/>
          <p:cNvSpPr/>
          <p:nvPr/>
        </p:nvSpPr>
        <p:spPr>
          <a:xfrm>
            <a:off x="5915129" y="4413812"/>
            <a:ext cx="242835" cy="24269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/>
          <p:cNvSpPr/>
          <p:nvPr/>
        </p:nvSpPr>
        <p:spPr>
          <a:xfrm>
            <a:off x="5977093" y="2198914"/>
            <a:ext cx="180871" cy="261257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657845" y="4719009"/>
            <a:ext cx="547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[Yes]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4413735" y="2679545"/>
            <a:ext cx="547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[Yes]</a:t>
            </a:r>
            <a:endParaRPr 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5171550" y="4241513"/>
            <a:ext cx="547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[No]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4995703" y="1909150"/>
            <a:ext cx="547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[No]</a:t>
            </a:r>
            <a:endParaRPr lang="en-US" sz="1000" dirty="0"/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9659118" y="2891912"/>
            <a:ext cx="0" cy="359561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513196" y="3116663"/>
            <a:ext cx="0" cy="3404717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Flowchart: Terminator 96"/>
          <p:cNvSpPr/>
          <p:nvPr/>
        </p:nvSpPr>
        <p:spPr>
          <a:xfrm>
            <a:off x="3956719" y="5549255"/>
            <a:ext cx="1762465" cy="477336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Show the Information</a:t>
            </a:r>
            <a:endParaRPr lang="en-US" sz="1000" dirty="0"/>
          </a:p>
        </p:txBody>
      </p:sp>
      <p:sp>
        <p:nvSpPr>
          <p:cNvPr id="98" name="Flowchart: Terminator 97"/>
          <p:cNvSpPr/>
          <p:nvPr/>
        </p:nvSpPr>
        <p:spPr>
          <a:xfrm>
            <a:off x="3741017" y="2994409"/>
            <a:ext cx="1362186" cy="338212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the system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Flowchart: Terminator 105"/>
          <p:cNvSpPr/>
          <p:nvPr/>
        </p:nvSpPr>
        <p:spPr>
          <a:xfrm>
            <a:off x="992584" y="3632389"/>
            <a:ext cx="1309848" cy="284742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Registration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Flowchart: Terminator 106"/>
          <p:cNvSpPr/>
          <p:nvPr/>
        </p:nvSpPr>
        <p:spPr>
          <a:xfrm>
            <a:off x="992584" y="3977372"/>
            <a:ext cx="1309848" cy="284742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service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Flowchart: Terminator 107"/>
          <p:cNvSpPr/>
          <p:nvPr/>
        </p:nvSpPr>
        <p:spPr>
          <a:xfrm>
            <a:off x="982119" y="4337501"/>
            <a:ext cx="1309848" cy="284742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service for client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Flowchart: Terminator 108"/>
          <p:cNvSpPr/>
          <p:nvPr/>
        </p:nvSpPr>
        <p:spPr>
          <a:xfrm>
            <a:off x="987242" y="4681646"/>
            <a:ext cx="1309848" cy="284742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 for service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Flowchart: Terminator 109"/>
          <p:cNvSpPr/>
          <p:nvPr/>
        </p:nvSpPr>
        <p:spPr>
          <a:xfrm>
            <a:off x="987242" y="5037575"/>
            <a:ext cx="1309848" cy="284742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invoice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Flowchart: Terminator 110"/>
          <p:cNvSpPr/>
          <p:nvPr/>
        </p:nvSpPr>
        <p:spPr>
          <a:xfrm>
            <a:off x="992584" y="5387596"/>
            <a:ext cx="1309848" cy="284742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Client list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Flowchart: Terminator 111"/>
          <p:cNvSpPr/>
          <p:nvPr/>
        </p:nvSpPr>
        <p:spPr>
          <a:xfrm>
            <a:off x="992584" y="5741849"/>
            <a:ext cx="1309848" cy="284742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details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Flowchart: Terminator 112"/>
          <p:cNvSpPr/>
          <p:nvPr/>
        </p:nvSpPr>
        <p:spPr>
          <a:xfrm>
            <a:off x="992584" y="6152949"/>
            <a:ext cx="1309848" cy="284742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 History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 flipV="1">
            <a:off x="3088818" y="3607179"/>
            <a:ext cx="216" cy="1328239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98" idx="3"/>
          </p:cNvCxnSpPr>
          <p:nvPr/>
        </p:nvCxnSpPr>
        <p:spPr>
          <a:xfrm>
            <a:off x="5103203" y="3163515"/>
            <a:ext cx="4539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9" idx="3"/>
          </p:cNvCxnSpPr>
          <p:nvPr/>
        </p:nvCxnSpPr>
        <p:spPr>
          <a:xfrm>
            <a:off x="2297090" y="4824017"/>
            <a:ext cx="781263" cy="15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08" idx="3"/>
          </p:cNvCxnSpPr>
          <p:nvPr/>
        </p:nvCxnSpPr>
        <p:spPr>
          <a:xfrm flipV="1">
            <a:off x="2291967" y="4479450"/>
            <a:ext cx="786386" cy="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07" idx="3"/>
          </p:cNvCxnSpPr>
          <p:nvPr/>
        </p:nvCxnSpPr>
        <p:spPr>
          <a:xfrm>
            <a:off x="2302432" y="4119743"/>
            <a:ext cx="786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2302432" y="3774760"/>
            <a:ext cx="775921" cy="1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lowchart: Terminator 133"/>
          <p:cNvSpPr/>
          <p:nvPr/>
        </p:nvSpPr>
        <p:spPr>
          <a:xfrm>
            <a:off x="6941522" y="3603769"/>
            <a:ext cx="1309848" cy="284742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Registration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550041" y="6295320"/>
            <a:ext cx="432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11" idx="1"/>
          </p:cNvCxnSpPr>
          <p:nvPr/>
        </p:nvCxnSpPr>
        <p:spPr>
          <a:xfrm>
            <a:off x="538315" y="5529967"/>
            <a:ext cx="454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110" idx="1"/>
          </p:cNvCxnSpPr>
          <p:nvPr/>
        </p:nvCxnSpPr>
        <p:spPr>
          <a:xfrm>
            <a:off x="538315" y="5179946"/>
            <a:ext cx="448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109" idx="1"/>
          </p:cNvCxnSpPr>
          <p:nvPr/>
        </p:nvCxnSpPr>
        <p:spPr>
          <a:xfrm>
            <a:off x="538315" y="4819860"/>
            <a:ext cx="448927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08" idx="1"/>
          </p:cNvCxnSpPr>
          <p:nvPr/>
        </p:nvCxnSpPr>
        <p:spPr>
          <a:xfrm flipV="1">
            <a:off x="519186" y="4479872"/>
            <a:ext cx="462933" cy="1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endCxn id="107" idx="1"/>
          </p:cNvCxnSpPr>
          <p:nvPr/>
        </p:nvCxnSpPr>
        <p:spPr>
          <a:xfrm flipV="1">
            <a:off x="515496" y="4119743"/>
            <a:ext cx="477088" cy="19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endCxn id="106" idx="1"/>
          </p:cNvCxnSpPr>
          <p:nvPr/>
        </p:nvCxnSpPr>
        <p:spPr>
          <a:xfrm flipV="1">
            <a:off x="519186" y="3774760"/>
            <a:ext cx="473398" cy="8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endCxn id="112" idx="1"/>
          </p:cNvCxnSpPr>
          <p:nvPr/>
        </p:nvCxnSpPr>
        <p:spPr>
          <a:xfrm>
            <a:off x="515470" y="5879988"/>
            <a:ext cx="477114" cy="4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87" idx="2"/>
            <a:endCxn id="188" idx="0"/>
          </p:cNvCxnSpPr>
          <p:nvPr/>
        </p:nvCxnSpPr>
        <p:spPr>
          <a:xfrm>
            <a:off x="4629685" y="4111397"/>
            <a:ext cx="8189" cy="17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88" idx="3"/>
            <a:endCxn id="69" idx="2"/>
          </p:cNvCxnSpPr>
          <p:nvPr/>
        </p:nvCxnSpPr>
        <p:spPr>
          <a:xfrm>
            <a:off x="5130267" y="4535159"/>
            <a:ext cx="784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endCxn id="134" idx="3"/>
          </p:cNvCxnSpPr>
          <p:nvPr/>
        </p:nvCxnSpPr>
        <p:spPr>
          <a:xfrm flipH="1">
            <a:off x="8251370" y="3746140"/>
            <a:ext cx="1391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endCxn id="187" idx="1"/>
          </p:cNvCxnSpPr>
          <p:nvPr/>
        </p:nvCxnSpPr>
        <p:spPr>
          <a:xfrm flipV="1">
            <a:off x="3098988" y="3969026"/>
            <a:ext cx="875773" cy="2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Flowchart: Terminator 186"/>
          <p:cNvSpPr/>
          <p:nvPr/>
        </p:nvSpPr>
        <p:spPr>
          <a:xfrm>
            <a:off x="3974761" y="3826655"/>
            <a:ext cx="1309848" cy="284742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Validity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Diamond 187"/>
          <p:cNvSpPr/>
          <p:nvPr/>
        </p:nvSpPr>
        <p:spPr>
          <a:xfrm>
            <a:off x="4145480" y="4287300"/>
            <a:ext cx="984787" cy="495718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Is valid?</a:t>
            </a:r>
            <a:endParaRPr lang="en-US" sz="1000" dirty="0"/>
          </a:p>
        </p:txBody>
      </p:sp>
      <p:sp>
        <p:nvSpPr>
          <p:cNvPr id="203" name="Flowchart: Terminator 202"/>
          <p:cNvSpPr/>
          <p:nvPr/>
        </p:nvSpPr>
        <p:spPr>
          <a:xfrm>
            <a:off x="3708353" y="4949362"/>
            <a:ext cx="1879081" cy="298014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data to the data base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8" name="Straight Arrow Connector 207"/>
          <p:cNvCxnSpPr>
            <a:stCxn id="110" idx="3"/>
          </p:cNvCxnSpPr>
          <p:nvPr/>
        </p:nvCxnSpPr>
        <p:spPr>
          <a:xfrm>
            <a:off x="2297090" y="5179946"/>
            <a:ext cx="1201562" cy="1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97" idx="2"/>
            <a:endCxn id="67" idx="0"/>
          </p:cNvCxnSpPr>
          <p:nvPr/>
        </p:nvCxnSpPr>
        <p:spPr>
          <a:xfrm flipH="1">
            <a:off x="4837951" y="6026591"/>
            <a:ext cx="1" cy="40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3" idx="3"/>
            <a:endCxn id="68" idx="2"/>
          </p:cNvCxnSpPr>
          <p:nvPr/>
        </p:nvCxnSpPr>
        <p:spPr>
          <a:xfrm flipV="1">
            <a:off x="5587434" y="5095336"/>
            <a:ext cx="582782" cy="3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Flowchart: Terminator 212"/>
          <p:cNvSpPr/>
          <p:nvPr/>
        </p:nvSpPr>
        <p:spPr>
          <a:xfrm>
            <a:off x="7472742" y="4119743"/>
            <a:ext cx="1309848" cy="284742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nvoice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Flowchart: Terminator 213"/>
          <p:cNvSpPr/>
          <p:nvPr/>
        </p:nvSpPr>
        <p:spPr>
          <a:xfrm>
            <a:off x="7474879" y="4478322"/>
            <a:ext cx="1309848" cy="284742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Flowchart: Terminator 214"/>
          <p:cNvSpPr/>
          <p:nvPr/>
        </p:nvSpPr>
        <p:spPr>
          <a:xfrm>
            <a:off x="7472742" y="4808232"/>
            <a:ext cx="1309848" cy="284742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details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Flowchart: Terminator 215"/>
          <p:cNvSpPr/>
          <p:nvPr/>
        </p:nvSpPr>
        <p:spPr>
          <a:xfrm>
            <a:off x="7472742" y="5200857"/>
            <a:ext cx="1527768" cy="265482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Added service details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Flowchart: Terminator 216"/>
          <p:cNvSpPr/>
          <p:nvPr/>
        </p:nvSpPr>
        <p:spPr>
          <a:xfrm>
            <a:off x="7472742" y="5524663"/>
            <a:ext cx="1527768" cy="295074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 history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2" name="Straight Connector 221"/>
          <p:cNvCxnSpPr/>
          <p:nvPr/>
        </p:nvCxnSpPr>
        <p:spPr>
          <a:xfrm flipH="1" flipV="1">
            <a:off x="3503994" y="4993997"/>
            <a:ext cx="0" cy="156843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V="1">
            <a:off x="6892520" y="4147698"/>
            <a:ext cx="0" cy="198780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111" idx="3"/>
          </p:cNvCxnSpPr>
          <p:nvPr/>
        </p:nvCxnSpPr>
        <p:spPr>
          <a:xfrm>
            <a:off x="2302432" y="5529967"/>
            <a:ext cx="1167682" cy="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stCxn id="112" idx="3"/>
          </p:cNvCxnSpPr>
          <p:nvPr/>
        </p:nvCxnSpPr>
        <p:spPr>
          <a:xfrm>
            <a:off x="2302432" y="5884220"/>
            <a:ext cx="1167682" cy="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>
            <a:stCxn id="113" idx="3"/>
          </p:cNvCxnSpPr>
          <p:nvPr/>
        </p:nvCxnSpPr>
        <p:spPr>
          <a:xfrm>
            <a:off x="2302432" y="6295320"/>
            <a:ext cx="1167682" cy="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97" idx="1"/>
          </p:cNvCxnSpPr>
          <p:nvPr/>
        </p:nvCxnSpPr>
        <p:spPr>
          <a:xfrm>
            <a:off x="3509336" y="5787923"/>
            <a:ext cx="447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 flipH="1">
            <a:off x="6899916" y="4631300"/>
            <a:ext cx="575428" cy="4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15" idx="1"/>
          </p:cNvCxnSpPr>
          <p:nvPr/>
        </p:nvCxnSpPr>
        <p:spPr>
          <a:xfrm flipH="1" flipV="1">
            <a:off x="6885125" y="4932831"/>
            <a:ext cx="587617" cy="17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H="1">
            <a:off x="6899916" y="5333598"/>
            <a:ext cx="572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217" idx="1"/>
          </p:cNvCxnSpPr>
          <p:nvPr/>
        </p:nvCxnSpPr>
        <p:spPr>
          <a:xfrm flipH="1">
            <a:off x="6885125" y="5672200"/>
            <a:ext cx="587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13" idx="1"/>
          </p:cNvCxnSpPr>
          <p:nvPr/>
        </p:nvCxnSpPr>
        <p:spPr>
          <a:xfrm flipH="1" flipV="1">
            <a:off x="6899916" y="4262113"/>
            <a:ext cx="5728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217" idx="3"/>
          </p:cNvCxnSpPr>
          <p:nvPr/>
        </p:nvCxnSpPr>
        <p:spPr>
          <a:xfrm flipH="1">
            <a:off x="9000510" y="5672200"/>
            <a:ext cx="658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endCxn id="216" idx="3"/>
          </p:cNvCxnSpPr>
          <p:nvPr/>
        </p:nvCxnSpPr>
        <p:spPr>
          <a:xfrm flipH="1">
            <a:off x="9000510" y="5333598"/>
            <a:ext cx="634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endCxn id="215" idx="3"/>
          </p:cNvCxnSpPr>
          <p:nvPr/>
        </p:nvCxnSpPr>
        <p:spPr>
          <a:xfrm flipH="1">
            <a:off x="8782590" y="4949362"/>
            <a:ext cx="852777" cy="1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endCxn id="214" idx="3"/>
          </p:cNvCxnSpPr>
          <p:nvPr/>
        </p:nvCxnSpPr>
        <p:spPr>
          <a:xfrm flipH="1" flipV="1">
            <a:off x="8784727" y="4620693"/>
            <a:ext cx="850640" cy="1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endCxn id="213" idx="3"/>
          </p:cNvCxnSpPr>
          <p:nvPr/>
        </p:nvCxnSpPr>
        <p:spPr>
          <a:xfrm flipH="1">
            <a:off x="8782590" y="4262113"/>
            <a:ext cx="8601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6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78</Words>
  <Application>Microsoft Office PowerPoint</Application>
  <PresentationFormat>A4 Paper (210x297 mm)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sifat hossain</dc:creator>
  <cp:lastModifiedBy>md sifat hossain</cp:lastModifiedBy>
  <cp:revision>9</cp:revision>
  <dcterms:created xsi:type="dcterms:W3CDTF">2018-12-02T04:40:35Z</dcterms:created>
  <dcterms:modified xsi:type="dcterms:W3CDTF">2018-12-02T06:59:06Z</dcterms:modified>
</cp:coreProperties>
</file>