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1pPr>
    <a:lvl2pPr marL="392872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2pPr>
    <a:lvl3pPr marL="785744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3pPr>
    <a:lvl4pPr marL="1178616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4pPr>
    <a:lvl5pPr marL="1571488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5pPr>
    <a:lvl6pPr marL="1964360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6pPr>
    <a:lvl7pPr marL="2357232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7pPr>
    <a:lvl8pPr marL="2750104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8pPr>
    <a:lvl9pPr marL="3142976" algn="l" defTabSz="785744" rtl="0" eaLnBrk="1" latinLnBrk="0" hangingPunct="1">
      <a:defRPr sz="154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7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5EA2-CC38-45AF-B54B-6199B45B1B18}" type="datetimeFigureOut">
              <a:rPr lang="en-US" smtClean="0"/>
              <a:t>2018-10-11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280A-C3A0-45B1-85DF-0E72F6187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69927"/>
              </p:ext>
            </p:extLst>
          </p:nvPr>
        </p:nvGraphicFramePr>
        <p:xfrm>
          <a:off x="1078463" y="1153410"/>
          <a:ext cx="8415916" cy="475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39"/>
                <a:gridCol w="1049199"/>
                <a:gridCol w="658540"/>
                <a:gridCol w="814803"/>
                <a:gridCol w="1140136"/>
                <a:gridCol w="1025232"/>
                <a:gridCol w="1026875"/>
                <a:gridCol w="1040273"/>
                <a:gridCol w="466555"/>
                <a:gridCol w="680864"/>
              </a:tblGrid>
              <a:tr h="403165">
                <a:tc>
                  <a:txBody>
                    <a:bodyPr/>
                    <a:lstStyle/>
                    <a:p>
                      <a:r>
                        <a:rPr lang="en-US" sz="1300" u="sng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300" u="sng" dirty="0">
                        <a:solidFill>
                          <a:schemeClr val="tx1"/>
                        </a:solidFill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Company name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logo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password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Contact</a:t>
                      </a:r>
                      <a:r>
                        <a:rPr lang="en-US" sz="1300" baseline="0" dirty="0" smtClean="0"/>
                        <a:t> person name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designation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Phone number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Company email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city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address</a:t>
                      </a:r>
                      <a:endParaRPr lang="en-US" sz="1300" dirty="0"/>
                    </a:p>
                  </a:txBody>
                  <a:tcPr marL="79248" marR="79248" marT="39624" marB="39624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96232" y="757732"/>
            <a:ext cx="15291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dirty="0">
                <a:solidFill>
                  <a:srgbClr val="FF0000"/>
                </a:solidFill>
              </a:rPr>
              <a:t>Client profile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95292"/>
              </p:ext>
            </p:extLst>
          </p:nvPr>
        </p:nvGraphicFramePr>
        <p:xfrm>
          <a:off x="1104219" y="2045869"/>
          <a:ext cx="7044265" cy="3213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8853"/>
                <a:gridCol w="1408853"/>
                <a:gridCol w="1408853"/>
                <a:gridCol w="1408853"/>
                <a:gridCol w="1408853"/>
              </a:tblGrid>
              <a:tr h="321395">
                <a:tc>
                  <a:txBody>
                    <a:bodyPr/>
                    <a:lstStyle/>
                    <a:p>
                      <a:r>
                        <a:rPr lang="en-US" sz="1500" u="sng" dirty="0" smtClean="0"/>
                        <a:t>id</a:t>
                      </a:r>
                      <a:endParaRPr lang="en-US" sz="1500" u="sng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category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price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description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6232" y="1672012"/>
            <a:ext cx="15291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dirty="0">
                <a:solidFill>
                  <a:srgbClr val="FF0000"/>
                </a:solidFill>
              </a:rPr>
              <a:t>service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52603"/>
              </p:ext>
            </p:extLst>
          </p:nvPr>
        </p:nvGraphicFramePr>
        <p:xfrm>
          <a:off x="1156830" y="2926600"/>
          <a:ext cx="7044270" cy="321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045"/>
                <a:gridCol w="1174045"/>
                <a:gridCol w="1174045"/>
                <a:gridCol w="1033697"/>
                <a:gridCol w="1314393"/>
                <a:gridCol w="1174045"/>
              </a:tblGrid>
              <a:tr h="321395">
                <a:tc>
                  <a:txBody>
                    <a:bodyPr/>
                    <a:lstStyle/>
                    <a:p>
                      <a:r>
                        <a:rPr lang="en-US" sz="1500" u="sng" dirty="0" smtClean="0"/>
                        <a:t>id</a:t>
                      </a:r>
                      <a:endParaRPr lang="en-US" sz="1500" u="sng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Client_id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Service_id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quantity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Paid amount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Paid date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3916" y="2586292"/>
            <a:ext cx="15291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dirty="0">
                <a:solidFill>
                  <a:srgbClr val="FF0000"/>
                </a:solidFill>
              </a:rPr>
              <a:t>payment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14837"/>
              </p:ext>
            </p:extLst>
          </p:nvPr>
        </p:nvGraphicFramePr>
        <p:xfrm>
          <a:off x="1081181" y="3715166"/>
          <a:ext cx="7044265" cy="321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853"/>
                <a:gridCol w="1149034"/>
                <a:gridCol w="1668672"/>
                <a:gridCol w="1408853"/>
                <a:gridCol w="1408853"/>
              </a:tblGrid>
              <a:tr h="321395">
                <a:tc>
                  <a:txBody>
                    <a:bodyPr/>
                    <a:lstStyle/>
                    <a:p>
                      <a:r>
                        <a:rPr lang="en-US" sz="1500" u="sng" dirty="0" smtClean="0"/>
                        <a:t>id</a:t>
                      </a:r>
                      <a:endParaRPr lang="en-US" sz="1500" u="sng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Client_id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Employee</a:t>
                      </a:r>
                      <a:r>
                        <a:rPr lang="en-US" sz="1500" baseline="0" dirty="0" smtClean="0"/>
                        <a:t> id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Contact</a:t>
                      </a:r>
                      <a:r>
                        <a:rPr lang="en-US" sz="1500" baseline="0" dirty="0" smtClean="0"/>
                        <a:t> date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feedback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93916" y="3334372"/>
            <a:ext cx="1733784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dirty="0">
                <a:solidFill>
                  <a:srgbClr val="FF0000"/>
                </a:solidFill>
              </a:rPr>
              <a:t>Marketing history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56949"/>
              </p:ext>
            </p:extLst>
          </p:nvPr>
        </p:nvGraphicFramePr>
        <p:xfrm>
          <a:off x="1115810" y="4628623"/>
          <a:ext cx="7044268" cy="321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1067"/>
                <a:gridCol w="1761067"/>
                <a:gridCol w="1761067"/>
                <a:gridCol w="1761067"/>
              </a:tblGrid>
              <a:tr h="321395">
                <a:tc>
                  <a:txBody>
                    <a:bodyPr/>
                    <a:lstStyle/>
                    <a:p>
                      <a:r>
                        <a:rPr lang="en-US" sz="1500" u="sng" dirty="0" smtClean="0"/>
                        <a:t>id</a:t>
                      </a:r>
                      <a:endParaRPr lang="en-US" sz="1500" u="sng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password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designation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96232" y="4248652"/>
            <a:ext cx="1733784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dirty="0">
                <a:solidFill>
                  <a:srgbClr val="FF0000"/>
                </a:solidFill>
              </a:rPr>
              <a:t>Employee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7"/>
              </p:ext>
            </p:extLst>
          </p:nvPr>
        </p:nvGraphicFramePr>
        <p:xfrm>
          <a:off x="1181877" y="5633056"/>
          <a:ext cx="7044264" cy="321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088"/>
                <a:gridCol w="2348088"/>
                <a:gridCol w="2348088"/>
              </a:tblGrid>
              <a:tr h="321395">
                <a:tc>
                  <a:txBody>
                    <a:bodyPr/>
                    <a:lstStyle/>
                    <a:p>
                      <a:r>
                        <a:rPr lang="en-US" sz="1500" u="sng" dirty="0" smtClean="0"/>
                        <a:t>id</a:t>
                      </a:r>
                      <a:endParaRPr lang="en-US" sz="1500" u="sng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password</a:t>
                      </a:r>
                      <a:endParaRPr lang="en-US" sz="1500" dirty="0"/>
                    </a:p>
                  </a:txBody>
                  <a:tcPr marL="79248" marR="79248" marT="39624" marB="39624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96232" y="5162932"/>
            <a:ext cx="1733784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60" dirty="0">
                <a:solidFill>
                  <a:srgbClr val="FF0000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43779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50</Words>
  <Application>Microsoft Office PowerPoint</Application>
  <PresentationFormat>A4 Paper (210x297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sifat hossain</dc:creator>
  <cp:lastModifiedBy>md sifat hossain</cp:lastModifiedBy>
  <cp:revision>6</cp:revision>
  <dcterms:created xsi:type="dcterms:W3CDTF">2018-10-11T06:11:50Z</dcterms:created>
  <dcterms:modified xsi:type="dcterms:W3CDTF">2018-10-11T07:28:19Z</dcterms:modified>
</cp:coreProperties>
</file>