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oleObject" PartName="/ppt/embeddings/oleObject3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5" roundtripDataSignature="AMtx7mgklx+t32yY6prbRODvdaeGiieW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b6af918353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b6af91835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b6af918353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b6af91835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b6af918353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b6af91835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5.bin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b6af918353_0_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1" lang="en-US" sz="3600">
                <a:solidFill>
                  <a:schemeClr val="dk1"/>
                </a:solidFill>
              </a:rPr>
              <a:t>Stepper Motors</a:t>
            </a:r>
            <a:endParaRPr/>
          </a:p>
        </p:txBody>
      </p:sp>
      <p:sp>
        <p:nvSpPr>
          <p:cNvPr id="32" name="Google Shape;32;gb6af918353_0_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stepper motor is a special electrical machine which rotates in discrete angular steps in response to a programmed sequence of input electrical pulses.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Working Principle</a:t>
            </a:r>
            <a:endParaRPr b="1">
              <a:solidFill>
                <a:srgbClr val="1737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 magnetic interaction takes place between the rotor and the stator, which make rotor move.</a:t>
            </a:r>
            <a:endParaRPr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b6af918353_0_19"/>
          <p:cNvSpPr txBox="1"/>
          <p:nvPr>
            <p:ph idx="1" type="body"/>
          </p:nvPr>
        </p:nvSpPr>
        <p:spPr>
          <a:xfrm>
            <a:off x="375875" y="177100"/>
            <a:ext cx="8229600" cy="677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Construction</a:t>
            </a:r>
            <a:endParaRPr b="1" sz="3000">
              <a:solidFill>
                <a:srgbClr val="1737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Char char="❖"/>
            </a:pPr>
            <a:r>
              <a:rPr lang="en-US" sz="3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The stator has windings</a:t>
            </a:r>
            <a:endParaRPr sz="3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en-US" sz="3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The rotor is of salient structure without any                        windings, and it may or may not have permanent magnets</a:t>
            </a:r>
            <a:endParaRPr sz="3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b="1" sz="3000">
              <a:solidFill>
                <a:srgbClr val="1737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Calibri"/>
              <a:buChar char="❖"/>
            </a:pPr>
            <a:r>
              <a:rPr lang="en-US" sz="3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Application of stepper motor in diverse areas ranging from a small wrist watch to artificial satellites.</a:t>
            </a:r>
            <a:endParaRPr sz="3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Calibri"/>
              <a:buChar char="❖"/>
            </a:pPr>
            <a:r>
              <a:rPr lang="en-US" sz="3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Power range 1W to 2.5KW</a:t>
            </a:r>
            <a:endParaRPr sz="3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Calibri"/>
              <a:buChar char="❖"/>
            </a:pPr>
            <a:r>
              <a:rPr lang="en-US" sz="3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Torque range 1µN to 40 Nm</a:t>
            </a:r>
            <a:endParaRPr sz="3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 txBox="1"/>
          <p:nvPr>
            <p:ph type="ctrTitle"/>
          </p:nvPr>
        </p:nvSpPr>
        <p:spPr>
          <a:xfrm>
            <a:off x="5334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1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Stepper Motors</a:t>
            </a:r>
            <a:endParaRPr/>
          </a:p>
        </p:txBody>
      </p:sp>
      <p:sp>
        <p:nvSpPr>
          <p:cNvPr id="43" name="Google Shape;43;p1"/>
          <p:cNvSpPr txBox="1"/>
          <p:nvPr>
            <p:ph idx="1" type="subTitle"/>
          </p:nvPr>
        </p:nvSpPr>
        <p:spPr>
          <a:xfrm>
            <a:off x="304800" y="838200"/>
            <a:ext cx="85344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stepper motor can be considered as a digital device which converts electrical pulses into proportionate mechanical movement.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12700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revolution of the stepper motor's shaft is made up of a series of discrete individual steps. Being bidirectional, it is ideally suited for a wide variety of control and positioning applications in the industrial world.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12700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stepper motors may be used in educational and hobby robots which can take lighter loads. Conventional ac and dc motors have a free turning shaft. The stepper motor shaft rotation is incremental. It is designed to rotate a specific number of degrees, (usually 7.5° or 15°) for each electrical pulse received by its control unit. This increment is known as step angle. 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b6af918353_0_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1" lang="en-US" sz="3600">
                <a:solidFill>
                  <a:schemeClr val="dk1"/>
                </a:solidFill>
              </a:rPr>
              <a:t>Stepper Motors</a:t>
            </a:r>
            <a:endParaRPr/>
          </a:p>
        </p:txBody>
      </p:sp>
      <p:sp>
        <p:nvSpPr>
          <p:cNvPr id="49" name="Google Shape;49;gb6af918353_0_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200"/>
              <a:t>Applications</a:t>
            </a:r>
            <a:endParaRPr b="1" sz="2200"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-1270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/>
              <a:t>It is used in digital control systems where the motor receives open loop commands as a train of pulses to turn a shaft or move a plate by a specific distance.</a:t>
            </a:r>
            <a:endParaRPr sz="2000"/>
          </a:p>
          <a:p>
            <a:pPr indent="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1270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/>
              <a:t> The basic feature of a stepper motor is that upon being energized it will move and come to rest after some number of steps in strict accordance with the digital input commands provided. </a:t>
            </a:r>
            <a:endParaRPr sz="2000"/>
          </a:p>
          <a:p>
            <a:pPr indent="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1270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/>
              <a:t>The repeatability (the ability to position through the same pattern of movements a number of times) is very good. With a stepper motor, a position sensor or feedback system is not normally required to make the output member follow the input instructions.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1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Stepper Motors: Principle of Operation</a:t>
            </a:r>
            <a:endParaRPr/>
          </a:p>
        </p:txBody>
      </p:sp>
      <p:graphicFrame>
        <p:nvGraphicFramePr>
          <p:cNvPr id="55" name="Google Shape;55;p2"/>
          <p:cNvGraphicFramePr/>
          <p:nvPr/>
        </p:nvGraphicFramePr>
        <p:xfrm>
          <a:off x="1295400" y="1295400"/>
          <a:ext cx="6477000" cy="5395912"/>
        </p:xfrm>
        <a:graphic>
          <a:graphicData uri="http://schemas.openxmlformats.org/presentationml/2006/ole">
            <mc:AlternateContent>
              <mc:Choice Requires="v">
                <p:oleObj r:id="rId4" imgH="5395912" imgW="6477000" progId="Paint.Picture" spid="_x0000_s1">
                  <p:embed/>
                </p:oleObj>
              </mc:Choice>
              <mc:Fallback>
                <p:oleObj r:id="rId5" imgH="5395912" imgW="6477000" progId="Paint.Picture">
                  <p:embed/>
                  <p:pic>
                    <p:nvPicPr>
                      <p:cNvPr id="55" name="Google Shape;55;p2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295400" y="1295400"/>
                        <a:ext cx="6477000" cy="539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type="title"/>
          </p:nvPr>
        </p:nvSpPr>
        <p:spPr>
          <a:xfrm>
            <a:off x="457200" y="2746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1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Stepper Motors: Principle of Operation</a:t>
            </a:r>
            <a:endParaRPr/>
          </a:p>
        </p:txBody>
      </p:sp>
      <p:graphicFrame>
        <p:nvGraphicFramePr>
          <p:cNvPr id="61" name="Google Shape;61;p3"/>
          <p:cNvGraphicFramePr/>
          <p:nvPr/>
        </p:nvGraphicFramePr>
        <p:xfrm>
          <a:off x="838200" y="990600"/>
          <a:ext cx="7543800" cy="5511800"/>
        </p:xfrm>
        <a:graphic>
          <a:graphicData uri="http://schemas.openxmlformats.org/presentationml/2006/ole">
            <mc:AlternateContent>
              <mc:Choice Requires="v">
                <p:oleObj r:id="rId4" imgH="5511800" imgW="7543800" progId="Paint.Picture" spid="_x0000_s1">
                  <p:embed/>
                </p:oleObj>
              </mc:Choice>
              <mc:Fallback>
                <p:oleObj r:id="rId5" imgH="5511800" imgW="7543800" progId="Paint.Picture">
                  <p:embed/>
                  <p:pic>
                    <p:nvPicPr>
                      <p:cNvPr id="61" name="Google Shape;61;p3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38200" y="990600"/>
                        <a:ext cx="7543800" cy="551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>
            <p:ph type="title"/>
          </p:nvPr>
        </p:nvSpPr>
        <p:spPr>
          <a:xfrm>
            <a:off x="457200" y="274637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1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Stepper Motors: Drive Circuit</a:t>
            </a:r>
            <a:endParaRPr/>
          </a:p>
        </p:txBody>
      </p:sp>
      <p:graphicFrame>
        <p:nvGraphicFramePr>
          <p:cNvPr id="67" name="Google Shape;67;p4"/>
          <p:cNvGraphicFramePr/>
          <p:nvPr/>
        </p:nvGraphicFramePr>
        <p:xfrm>
          <a:off x="1066800" y="1295400"/>
          <a:ext cx="7391400" cy="5237162"/>
        </p:xfrm>
        <a:graphic>
          <a:graphicData uri="http://schemas.openxmlformats.org/presentationml/2006/ole">
            <mc:AlternateContent>
              <mc:Choice Requires="v">
                <p:oleObj r:id="rId4" imgH="5237162" imgW="7391400" progId="Paint.Picture" spid="_x0000_s1">
                  <p:embed/>
                </p:oleObj>
              </mc:Choice>
              <mc:Fallback>
                <p:oleObj r:id="rId5" imgH="5237162" imgW="7391400" progId="Paint.Picture">
                  <p:embed/>
                  <p:pic>
                    <p:nvPicPr>
                      <p:cNvPr id="67" name="Google Shape;67;p4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066800" y="1295400"/>
                        <a:ext cx="7391400" cy="5237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/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1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Stepper Motors: Drive Circuit</a:t>
            </a:r>
            <a:endParaRPr/>
          </a:p>
        </p:txBody>
      </p:sp>
      <p:graphicFrame>
        <p:nvGraphicFramePr>
          <p:cNvPr id="73" name="Google Shape;73;p5"/>
          <p:cNvGraphicFramePr/>
          <p:nvPr/>
        </p:nvGraphicFramePr>
        <p:xfrm>
          <a:off x="1295400" y="1143000"/>
          <a:ext cx="6477000" cy="5576887"/>
        </p:xfrm>
        <a:graphic>
          <a:graphicData uri="http://schemas.openxmlformats.org/presentationml/2006/ole">
            <mc:AlternateContent>
              <mc:Choice Requires="v">
                <p:oleObj r:id="rId4" imgH="5576887" imgW="6477000" progId="Paint.Picture" spid="_x0000_s1">
                  <p:embed/>
                </p:oleObj>
              </mc:Choice>
              <mc:Fallback>
                <p:oleObj r:id="rId5" imgH="5576887" imgW="6477000" progId="Paint.Picture">
                  <p:embed/>
                  <p:pic>
                    <p:nvPicPr>
                      <p:cNvPr id="73" name="Google Shape;73;p5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295400" y="1143000"/>
                        <a:ext cx="6477000" cy="557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1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Stepper Motors: Drive Mechanisms</a:t>
            </a:r>
            <a:endParaRPr/>
          </a:p>
        </p:txBody>
      </p:sp>
      <p:sp>
        <p:nvSpPr>
          <p:cNvPr id="79" name="Google Shape;79;p6"/>
          <p:cNvSpPr txBox="1"/>
          <p:nvPr>
            <p:ph idx="4294967295" type="body"/>
          </p:nvPr>
        </p:nvSpPr>
        <p:spPr>
          <a:xfrm>
            <a:off x="1905000" y="1295400"/>
            <a:ext cx="4038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Rack and Pinion Movement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Ball Screws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Gear Trains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Harmonic Drive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0" name="Google Shape;80;p6"/>
          <p:cNvGraphicFramePr/>
          <p:nvPr/>
        </p:nvGraphicFramePr>
        <p:xfrm>
          <a:off x="1524000" y="2743200"/>
          <a:ext cx="6019800" cy="3973512"/>
        </p:xfrm>
        <a:graphic>
          <a:graphicData uri="http://schemas.openxmlformats.org/presentationml/2006/ole">
            <mc:AlternateContent>
              <mc:Choice Requires="v">
                <p:oleObj r:id="rId4" imgH="3973512" imgW="6019800" progId="Paint.Picture" spid="_x0000_s1">
                  <p:embed/>
                </p:oleObj>
              </mc:Choice>
              <mc:Fallback>
                <p:oleObj r:id="rId5" imgH="3973512" imgW="6019800" progId="Paint.Picture">
                  <p:embed/>
                  <p:pic>
                    <p:nvPicPr>
                      <p:cNvPr id="80" name="Google Shape;80;p6"/>
                      <p:cNvPicPr preferRelativeResize="0"/>
                      <p:nvPr>
                        <p:ph idx="4294967295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524000" y="2743200"/>
                        <a:ext cx="6019800" cy="3973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DEF6F1"/>
      </a:accent3>
      <a:accent4>
        <a:srgbClr val="FFFFFF"/>
      </a:accent4>
      <a:accent5>
        <a:srgbClr val="8DC6FF"/>
      </a:accent5>
      <a:accent6>
        <a:srgbClr val="DEF6F1"/>
      </a:accent6>
      <a:hlink>
        <a:srgbClr val="0066CC"/>
      </a:hlink>
      <a:folHlink>
        <a:srgbClr val="00A8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2007-11-27T06:40:47Z</dcterms:created>
  <dc:creator>Shihab</dc:creator>
</cp:coreProperties>
</file>