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171ACEC-0ACD-4EC9-9DD3-2474CCAF540A}" type="datetimeFigureOut">
              <a:rPr lang="en-US" smtClean="0"/>
              <a:t>22-Apr-19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DA1E110-3D16-487F-8E9F-82409A88058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498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71ACEC-0ACD-4EC9-9DD3-2474CCAF540A}" type="datetimeFigureOut">
              <a:rPr lang="en-US" smtClean="0"/>
              <a:t>22-Apr-19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1E110-3D16-487F-8E9F-82409A880581}" type="slidenum">
              <a:rPr lang="en-US" smtClean="0"/>
              <a:t>‹#›</a:t>
            </a:fld>
            <a:endParaRPr lang="en-US"/>
          </a:p>
        </p:txBody>
      </p:sp>
    </p:spTree>
    <p:extLst>
      <p:ext uri="{BB962C8B-B14F-4D97-AF65-F5344CB8AC3E}">
        <p14:creationId xmlns:p14="http://schemas.microsoft.com/office/powerpoint/2010/main" val="379508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71ACEC-0ACD-4EC9-9DD3-2474CCAF540A}" type="datetimeFigureOut">
              <a:rPr lang="en-US" smtClean="0"/>
              <a:t>22-Apr-19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1E110-3D16-487F-8E9F-82409A88058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915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71ACEC-0ACD-4EC9-9DD3-2474CCAF540A}" type="datetimeFigureOut">
              <a:rPr lang="en-US" smtClean="0"/>
              <a:t>22-Apr-19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1E110-3D16-487F-8E9F-82409A88058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8485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71ACEC-0ACD-4EC9-9DD3-2474CCAF540A}" type="datetimeFigureOut">
              <a:rPr lang="en-US" smtClean="0"/>
              <a:t>22-Apr-19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1E110-3D16-487F-8E9F-82409A880581}" type="slidenum">
              <a:rPr lang="en-US" smtClean="0"/>
              <a:t>‹#›</a:t>
            </a:fld>
            <a:endParaRPr lang="en-US"/>
          </a:p>
        </p:txBody>
      </p:sp>
    </p:spTree>
    <p:extLst>
      <p:ext uri="{BB962C8B-B14F-4D97-AF65-F5344CB8AC3E}">
        <p14:creationId xmlns:p14="http://schemas.microsoft.com/office/powerpoint/2010/main" val="1129213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71ACEC-0ACD-4EC9-9DD3-2474CCAF540A}" type="datetimeFigureOut">
              <a:rPr lang="en-US" smtClean="0"/>
              <a:t>22-Apr-19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1E110-3D16-487F-8E9F-82409A88058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6596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71ACEC-0ACD-4EC9-9DD3-2474CCAF540A}" type="datetimeFigureOut">
              <a:rPr lang="en-US" smtClean="0"/>
              <a:t>22-Apr-19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1E110-3D16-487F-8E9F-82409A88058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635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1ACEC-0ACD-4EC9-9DD3-2474CCAF540A}" type="datetimeFigureOut">
              <a:rPr lang="en-US" smtClean="0"/>
              <a:t>22-Apr-19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1E110-3D16-487F-8E9F-82409A88058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6872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1ACEC-0ACD-4EC9-9DD3-2474CCAF540A}" type="datetimeFigureOut">
              <a:rPr lang="en-US" smtClean="0"/>
              <a:t>22-Apr-19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1E110-3D16-487F-8E9F-82409A88058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042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1ACEC-0ACD-4EC9-9DD3-2474CCAF540A}" type="datetimeFigureOut">
              <a:rPr lang="en-US" smtClean="0"/>
              <a:t>22-Apr-19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1E110-3D16-487F-8E9F-82409A880581}" type="slidenum">
              <a:rPr lang="en-US" smtClean="0"/>
              <a:t>‹#›</a:t>
            </a:fld>
            <a:endParaRPr lang="en-US"/>
          </a:p>
        </p:txBody>
      </p:sp>
    </p:spTree>
    <p:extLst>
      <p:ext uri="{BB962C8B-B14F-4D97-AF65-F5344CB8AC3E}">
        <p14:creationId xmlns:p14="http://schemas.microsoft.com/office/powerpoint/2010/main" val="173864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71ACEC-0ACD-4EC9-9DD3-2474CCAF540A}" type="datetimeFigureOut">
              <a:rPr lang="en-US" smtClean="0"/>
              <a:t>22-Apr-19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1E110-3D16-487F-8E9F-82409A88058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8762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71ACEC-0ACD-4EC9-9DD3-2474CCAF540A}" type="datetimeFigureOut">
              <a:rPr lang="en-US" smtClean="0"/>
              <a:t>22-Apr-19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1E110-3D16-487F-8E9F-82409A880581}" type="slidenum">
              <a:rPr lang="en-US" smtClean="0"/>
              <a:t>‹#›</a:t>
            </a:fld>
            <a:endParaRPr lang="en-US"/>
          </a:p>
        </p:txBody>
      </p:sp>
    </p:spTree>
    <p:extLst>
      <p:ext uri="{BB962C8B-B14F-4D97-AF65-F5344CB8AC3E}">
        <p14:creationId xmlns:p14="http://schemas.microsoft.com/office/powerpoint/2010/main" val="276417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71ACEC-0ACD-4EC9-9DD3-2474CCAF540A}" type="datetimeFigureOut">
              <a:rPr lang="en-US" smtClean="0"/>
              <a:t>22-Apr-19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A1E110-3D16-487F-8E9F-82409A88058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3705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71ACEC-0ACD-4EC9-9DD3-2474CCAF540A}" type="datetimeFigureOut">
              <a:rPr lang="en-US" smtClean="0"/>
              <a:t>22-Apr-19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A1E110-3D16-487F-8E9F-82409A88058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7862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1ACEC-0ACD-4EC9-9DD3-2474CCAF540A}" type="datetimeFigureOut">
              <a:rPr lang="en-US" smtClean="0"/>
              <a:t>22-Apr-19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A1E110-3D16-487F-8E9F-82409A880581}" type="slidenum">
              <a:rPr lang="en-US" smtClean="0"/>
              <a:t>‹#›</a:t>
            </a:fld>
            <a:endParaRPr lang="en-US"/>
          </a:p>
        </p:txBody>
      </p:sp>
    </p:spTree>
    <p:extLst>
      <p:ext uri="{BB962C8B-B14F-4D97-AF65-F5344CB8AC3E}">
        <p14:creationId xmlns:p14="http://schemas.microsoft.com/office/powerpoint/2010/main" val="2587932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71ACEC-0ACD-4EC9-9DD3-2474CCAF540A}" type="datetimeFigureOut">
              <a:rPr lang="en-US" smtClean="0"/>
              <a:t>22-Apr-19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1E110-3D16-487F-8E9F-82409A88058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57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71ACEC-0ACD-4EC9-9DD3-2474CCAF540A}" type="datetimeFigureOut">
              <a:rPr lang="en-US" smtClean="0"/>
              <a:t>22-Apr-19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1E110-3D16-487F-8E9F-82409A880581}" type="slidenum">
              <a:rPr lang="en-US" smtClean="0"/>
              <a:t>‹#›</a:t>
            </a:fld>
            <a:endParaRPr lang="en-US"/>
          </a:p>
        </p:txBody>
      </p:sp>
    </p:spTree>
    <p:extLst>
      <p:ext uri="{BB962C8B-B14F-4D97-AF65-F5344CB8AC3E}">
        <p14:creationId xmlns:p14="http://schemas.microsoft.com/office/powerpoint/2010/main" val="391853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71ACEC-0ACD-4EC9-9DD3-2474CCAF540A}" type="datetimeFigureOut">
              <a:rPr lang="en-US" smtClean="0"/>
              <a:t>22-Apr-19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A1E110-3D16-487F-8E9F-82409A880581}" type="slidenum">
              <a:rPr lang="en-US" smtClean="0"/>
              <a:t>‹#›</a:t>
            </a:fld>
            <a:endParaRPr lang="en-US"/>
          </a:p>
        </p:txBody>
      </p:sp>
    </p:spTree>
    <p:extLst>
      <p:ext uri="{BB962C8B-B14F-4D97-AF65-F5344CB8AC3E}">
        <p14:creationId xmlns:p14="http://schemas.microsoft.com/office/powerpoint/2010/main" val="358793835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solidFill>
                  <a:schemeClr val="accent3">
                    <a:lumMod val="50000"/>
                  </a:schemeClr>
                </a:solidFill>
              </a:rPr>
              <a:t>Problem-1: </a:t>
            </a:r>
            <a:r>
              <a:rPr lang="en-US" sz="2400" b="1" dirty="0" err="1">
                <a:solidFill>
                  <a:schemeClr val="accent3">
                    <a:lumMod val="50000"/>
                  </a:schemeClr>
                </a:solidFill>
              </a:rPr>
              <a:t>Milly</a:t>
            </a:r>
            <a:r>
              <a:rPr lang="en-US" sz="2400" b="1" dirty="0">
                <a:solidFill>
                  <a:schemeClr val="accent3">
                    <a:lumMod val="50000"/>
                  </a:schemeClr>
                </a:solidFill>
              </a:rPr>
              <a:t> is at the examination hall where she is reading a question paper. She checked the………....... She decided to solve K questions while maximizing their score value. Could you please help </a:t>
            </a:r>
            <a:r>
              <a:rPr lang="en-US" sz="2400" b="1" dirty="0" err="1">
                <a:solidFill>
                  <a:schemeClr val="accent3">
                    <a:lumMod val="50000"/>
                  </a:schemeClr>
                </a:solidFill>
              </a:rPr>
              <a:t>Milly</a:t>
            </a:r>
            <a:r>
              <a:rPr lang="en-US" sz="2400" b="1" dirty="0">
                <a:solidFill>
                  <a:schemeClr val="accent3">
                    <a:lumMod val="50000"/>
                  </a:schemeClr>
                </a:solidFill>
              </a:rPr>
              <a:t> to determine the exact time she needs to solve the questions? </a:t>
            </a:r>
          </a:p>
        </p:txBody>
      </p:sp>
      <p:sp>
        <p:nvSpPr>
          <p:cNvPr id="3" name="Content Placeholder 2"/>
          <p:cNvSpPr>
            <a:spLocks noGrp="1"/>
          </p:cNvSpPr>
          <p:nvPr>
            <p:ph idx="1"/>
          </p:nvPr>
        </p:nvSpPr>
        <p:spPr/>
        <p:txBody>
          <a:bodyPr>
            <a:normAutofit/>
          </a:bodyPr>
          <a:lstStyle/>
          <a:p>
            <a:r>
              <a:rPr lang="en-US" sz="2800" dirty="0">
                <a:solidFill>
                  <a:schemeClr val="accent4">
                    <a:lumMod val="75000"/>
                  </a:schemeClr>
                </a:solidFill>
              </a:rPr>
              <a:t>Method of the solution: </a:t>
            </a:r>
            <a:r>
              <a:rPr lang="en-US" sz="2800" b="1" dirty="0">
                <a:solidFill>
                  <a:srgbClr val="7030A0"/>
                </a:solidFill>
                <a:latin typeface="Arial" panose="020B0604020202020204" pitchFamily="34" charset="0"/>
                <a:cs typeface="Arial" panose="020B0604020202020204" pitchFamily="34" charset="0"/>
              </a:rPr>
              <a:t>M</a:t>
            </a:r>
            <a:r>
              <a:rPr lang="en-US" b="1" dirty="0">
                <a:solidFill>
                  <a:srgbClr val="7030A0"/>
                </a:solidFill>
                <a:latin typeface="Arial" panose="020B0604020202020204" pitchFamily="34" charset="0"/>
                <a:cs typeface="Arial" panose="020B0604020202020204" pitchFamily="34" charset="0"/>
              </a:rPr>
              <a:t>erge sort.</a:t>
            </a:r>
          </a:p>
          <a:p>
            <a:pPr>
              <a:lnSpc>
                <a:spcPct val="150000"/>
              </a:lnSpc>
            </a:pPr>
            <a:r>
              <a:rPr lang="en-US" sz="2800" dirty="0">
                <a:solidFill>
                  <a:schemeClr val="accent2">
                    <a:lumMod val="50000"/>
                  </a:schemeClr>
                </a:solidFill>
                <a:latin typeface="Arial Nova" panose="020B0604020202020204" pitchFamily="34" charset="0"/>
              </a:rPr>
              <a:t>Reason for taking this method: </a:t>
            </a:r>
            <a:r>
              <a:rPr lang="en-US" dirty="0">
                <a:latin typeface="Arial" panose="020B0604020202020204" pitchFamily="34" charset="0"/>
                <a:cs typeface="Arial" panose="020B0604020202020204" pitchFamily="34" charset="0"/>
              </a:rPr>
              <a:t>Merge sort basically follows the divide and conquer algorithm. In this particular problem user will have N number of questions. The most important thing is that merge sort takes less time to solve the problem. </a:t>
            </a:r>
            <a:endParaRPr lang="en-US" sz="2800" dirty="0">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73448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solidFill>
                  <a:schemeClr val="accent4">
                    <a:lumMod val="75000"/>
                  </a:schemeClr>
                </a:solidFill>
                <a:latin typeface="+mn-lt"/>
              </a:rPr>
              <a:t>Problem-2: </a:t>
            </a:r>
            <a:r>
              <a:rPr lang="en-US" sz="2400" b="1" dirty="0" err="1">
                <a:solidFill>
                  <a:schemeClr val="accent4">
                    <a:lumMod val="75000"/>
                  </a:schemeClr>
                </a:solidFill>
                <a:latin typeface="+mn-lt"/>
              </a:rPr>
              <a:t>Limak</a:t>
            </a:r>
            <a:r>
              <a:rPr lang="en-US" sz="2400" b="1" dirty="0">
                <a:solidFill>
                  <a:schemeClr val="accent4">
                    <a:lumMod val="75000"/>
                  </a:schemeClr>
                </a:solidFill>
                <a:latin typeface="+mn-lt"/>
              </a:rPr>
              <a:t> is a brown bear. Brown bears often climb trees and so does </a:t>
            </a:r>
            <a:r>
              <a:rPr lang="en-US" sz="2400" b="1" dirty="0" err="1">
                <a:solidFill>
                  <a:schemeClr val="accent4">
                    <a:lumMod val="75000"/>
                  </a:schemeClr>
                </a:solidFill>
                <a:latin typeface="+mn-lt"/>
              </a:rPr>
              <a:t>Limak</a:t>
            </a:r>
            <a:r>
              <a:rPr lang="en-US" sz="2400" b="1" dirty="0">
                <a:solidFill>
                  <a:schemeClr val="accent4">
                    <a:lumMod val="75000"/>
                  </a:schemeClr>
                </a:solidFill>
                <a:latin typeface="+mn-lt"/>
              </a:rPr>
              <a:t>. As you probably know, bears use ropes to move………</a:t>
            </a:r>
            <a:r>
              <a:rPr lang="en-US" sz="2400" b="1" dirty="0" err="1">
                <a:solidFill>
                  <a:schemeClr val="accent4">
                    <a:lumMod val="75000"/>
                  </a:schemeClr>
                </a:solidFill>
                <a:latin typeface="+mn-lt"/>
              </a:rPr>
              <a:t>Limak</a:t>
            </a:r>
            <a:r>
              <a:rPr lang="en-US" sz="2400" b="1" dirty="0">
                <a:solidFill>
                  <a:schemeClr val="accent4">
                    <a:lumMod val="75000"/>
                  </a:schemeClr>
                </a:solidFill>
                <a:latin typeface="+mn-lt"/>
              </a:rPr>
              <a:t> is a brown bear. Brown bears often climb trees and so does  probably know, bears use ropes to move between tops of trees.</a:t>
            </a:r>
          </a:p>
        </p:txBody>
      </p:sp>
      <p:sp>
        <p:nvSpPr>
          <p:cNvPr id="3" name="Content Placeholder 2"/>
          <p:cNvSpPr>
            <a:spLocks noGrp="1"/>
          </p:cNvSpPr>
          <p:nvPr>
            <p:ph idx="1"/>
          </p:nvPr>
        </p:nvSpPr>
        <p:spPr/>
        <p:txBody>
          <a:bodyPr>
            <a:normAutofit fontScale="92500" lnSpcReduction="10000"/>
          </a:bodyPr>
          <a:lstStyle/>
          <a:p>
            <a:r>
              <a:rPr lang="en-US" sz="3200" b="1" dirty="0">
                <a:solidFill>
                  <a:schemeClr val="accent2">
                    <a:lumMod val="50000"/>
                  </a:schemeClr>
                </a:solidFill>
              </a:rPr>
              <a:t>Method of the solution: </a:t>
            </a:r>
            <a:r>
              <a:rPr lang="en-US" b="1" dirty="0">
                <a:solidFill>
                  <a:schemeClr val="tx2">
                    <a:lumMod val="90000"/>
                    <a:lumOff val="10000"/>
                  </a:schemeClr>
                </a:solidFill>
              </a:rPr>
              <a:t>Activity selection .</a:t>
            </a:r>
          </a:p>
          <a:p>
            <a:pPr>
              <a:lnSpc>
                <a:spcPct val="150000"/>
              </a:lnSpc>
            </a:pPr>
            <a:r>
              <a:rPr lang="en-US" sz="3200" b="1" dirty="0">
                <a:solidFill>
                  <a:schemeClr val="accent4">
                    <a:lumMod val="50000"/>
                  </a:schemeClr>
                </a:solidFill>
              </a:rPr>
              <a:t>Reason for using this method:</a:t>
            </a:r>
            <a:r>
              <a:rPr lang="en-US" sz="3200" dirty="0"/>
              <a:t> </a:t>
            </a:r>
            <a:r>
              <a:rPr lang="en-US" dirty="0">
                <a:latin typeface="Arial" panose="020B0604020202020204" pitchFamily="34" charset="0"/>
                <a:cs typeface="Arial" panose="020B0604020202020204" pitchFamily="34" charset="0"/>
              </a:rPr>
              <a:t>For this problem the bear needs to climb the trees with the hopes. So there are some conditions for which it will check every tree to go on the next tree. Again we need minimum number of rope or the shortest length of rope for which we can find that the bear is going to cross all the trees.</a:t>
            </a:r>
          </a:p>
        </p:txBody>
      </p:sp>
    </p:spTree>
    <p:extLst>
      <p:ext uri="{BB962C8B-B14F-4D97-AF65-F5344CB8AC3E}">
        <p14:creationId xmlns:p14="http://schemas.microsoft.com/office/powerpoint/2010/main" val="286997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solidFill>
                  <a:schemeClr val="accent2">
                    <a:lumMod val="50000"/>
                  </a:schemeClr>
                </a:solidFill>
              </a:rPr>
              <a:t>Problem-3: Since getting dressed involves putting on various items of clothing, we'll need a subroutine </a:t>
            </a:r>
            <a:r>
              <a:rPr lang="en-US" sz="2400" b="1" dirty="0" err="1">
                <a:solidFill>
                  <a:schemeClr val="accent2">
                    <a:lumMod val="50000"/>
                  </a:schemeClr>
                </a:solidFill>
              </a:rPr>
              <a:t>put_on</a:t>
            </a:r>
            <a:r>
              <a:rPr lang="en-US" sz="2400" b="1" dirty="0">
                <a:solidFill>
                  <a:schemeClr val="accent2">
                    <a:lumMod val="50000"/>
                  </a:schemeClr>
                </a:solidFill>
              </a:rPr>
              <a:t>, that takes as………. input the temperature outside and select between three different outfits depending on whether it is cold, warm, or hot . </a:t>
            </a:r>
          </a:p>
        </p:txBody>
      </p:sp>
      <p:sp>
        <p:nvSpPr>
          <p:cNvPr id="3" name="Content Placeholder 2"/>
          <p:cNvSpPr>
            <a:spLocks noGrp="1"/>
          </p:cNvSpPr>
          <p:nvPr>
            <p:ph idx="1"/>
          </p:nvPr>
        </p:nvSpPr>
        <p:spPr/>
        <p:txBody>
          <a:bodyPr>
            <a:normAutofit lnSpcReduction="10000"/>
          </a:bodyPr>
          <a:lstStyle/>
          <a:p>
            <a:r>
              <a:rPr lang="en-US" sz="2800" b="1" dirty="0">
                <a:solidFill>
                  <a:schemeClr val="accent4">
                    <a:lumMod val="75000"/>
                  </a:schemeClr>
                </a:solidFill>
              </a:rPr>
              <a:t>Method of the solution: </a:t>
            </a:r>
            <a:r>
              <a:rPr lang="en-US" sz="2800" b="1" dirty="0">
                <a:solidFill>
                  <a:schemeClr val="accent3">
                    <a:lumMod val="75000"/>
                  </a:schemeClr>
                </a:solidFill>
              </a:rPr>
              <a:t>A</a:t>
            </a:r>
            <a:r>
              <a:rPr lang="en-US" b="1" dirty="0">
                <a:solidFill>
                  <a:schemeClr val="accent3">
                    <a:lumMod val="75000"/>
                  </a:schemeClr>
                </a:solidFill>
              </a:rPr>
              <a:t>ctivity selection.</a:t>
            </a:r>
          </a:p>
          <a:p>
            <a:pPr>
              <a:lnSpc>
                <a:spcPct val="150000"/>
              </a:lnSpc>
            </a:pPr>
            <a:r>
              <a:rPr lang="en-US" b="1" dirty="0">
                <a:solidFill>
                  <a:schemeClr val="accent1">
                    <a:lumMod val="50000"/>
                  </a:schemeClr>
                </a:solidFill>
              </a:rPr>
              <a:t>Reason for using this method: </a:t>
            </a:r>
            <a:r>
              <a:rPr lang="en-US" dirty="0">
                <a:latin typeface="Arial" panose="020B0604020202020204" pitchFamily="34" charset="0"/>
                <a:cs typeface="Arial" panose="020B0604020202020204" pitchFamily="34" charset="0"/>
              </a:rPr>
              <a:t>In the activity selection from we know that one problem or work cannot be done at other time. We have to do one work after finish we can start another. Here, some dresses are available, so when the dresses are chosen, we can get just one type of dresses at one time.</a:t>
            </a:r>
          </a:p>
          <a:p>
            <a:endParaRPr lang="en-US" dirty="0"/>
          </a:p>
        </p:txBody>
      </p:sp>
    </p:spTree>
    <p:extLst>
      <p:ext uri="{BB962C8B-B14F-4D97-AF65-F5344CB8AC3E}">
        <p14:creationId xmlns:p14="http://schemas.microsoft.com/office/powerpoint/2010/main" val="496949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158</TotalTime>
  <Words>352</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Arial Nova</vt:lpstr>
      <vt:lpstr>Garamond</vt:lpstr>
      <vt:lpstr>Organic</vt:lpstr>
      <vt:lpstr>Problem-1: Milly is at the examination hall where she is reading a question paper. She checked the………....... She decided to solve K questions while maximizing their score value. Could you please help Milly to determine the exact time she needs to solve the questions? </vt:lpstr>
      <vt:lpstr>Problem-2: Limak is a brown bear. Brown bears often climb trees and so does Limak. As you probably know, bears use ropes to move………Limak is a brown bear. Brown bears often climb trees and so does  probably know, bears use ropes to move between tops of trees.</vt:lpstr>
      <vt:lpstr>Problem-3: Since getting dressed involves putting on various items of clothing, we'll need a subroutine put_on, that takes as………. input the temperature outside and select between three different outfits depending on whether it is cold, warm, or hot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Fahim Hossain Sifat</cp:lastModifiedBy>
  <cp:revision>9</cp:revision>
  <dcterms:created xsi:type="dcterms:W3CDTF">2019-04-22T14:45:08Z</dcterms:created>
  <dcterms:modified xsi:type="dcterms:W3CDTF">2019-04-22T17:42:24Z</dcterms:modified>
</cp:coreProperties>
</file>