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05" r:id="rId5"/>
    <p:sldId id="312" r:id="rId6"/>
    <p:sldId id="313" r:id="rId7"/>
    <p:sldId id="315" r:id="rId8"/>
    <p:sldId id="314" r:id="rId9"/>
    <p:sldId id="31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98" d="100"/>
          <a:sy n="98"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828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9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24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2853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252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2141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939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73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551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61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360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929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72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48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911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3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12/9/2024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0715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026" name="Picture 2" descr="Librarian Picks: 7 Page-Turning Reads I Highly Recommend - Off the Shelf">
            <a:extLst>
              <a:ext uri="{FF2B5EF4-FFF2-40B4-BE49-F238E27FC236}">
                <a16:creationId xmlns:a16="http://schemas.microsoft.com/office/drawing/2014/main" id="{84120F09-DA2F-59CA-14CC-6EF8094D60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1980" cy="6858000"/>
          </a:xfrm>
          <a:prstGeom prst="rect">
            <a:avLst/>
          </a:prstGeom>
          <a:noFill/>
          <a:extLst>
            <a:ext uri="{909E8E84-426E-40DD-AFC4-6F175D3DCCD1}">
              <a14:hiddenFill xmlns:a14="http://schemas.microsoft.com/office/drawing/2010/main">
                <a:solidFill>
                  <a:srgbClr val="FFFFFF"/>
                </a:solidFill>
              </a14:hiddenFill>
            </a:ext>
          </a:extLst>
        </p:spPr>
      </p:pic>
      <p:sp useBgFill="1">
        <p:nvSpPr>
          <p:cNvPr id="8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99829" y="1101852"/>
            <a:ext cx="4254640" cy="4654297"/>
          </a:xfrm>
          <a:prstGeom prst="round2SameRect">
            <a:avLst>
              <a:gd name="adj1" fmla="val 5146"/>
              <a:gd name="adj2" fmla="val 400"/>
            </a:avLst>
          </a:pr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575588" y="1721797"/>
            <a:ext cx="3503122" cy="2850818"/>
          </a:xfrm>
        </p:spPr>
        <p:txBody>
          <a:bodyPr>
            <a:normAutofit fontScale="90000"/>
          </a:bodyPr>
          <a:lstStyle/>
          <a:p>
            <a:pPr algn="l"/>
            <a:br>
              <a:rPr lang="en-US" sz="4800" b="1" dirty="0">
                <a:latin typeface="Times New Roman" panose="02020603050405020304" pitchFamily="18" charset="0"/>
                <a:cs typeface="Times New Roman" panose="02020603050405020304" pitchFamily="18" charset="0"/>
              </a:rPr>
            </a:br>
            <a:br>
              <a:rPr lang="en-US" sz="4800" b="1" dirty="0">
                <a:latin typeface="Times New Roman" panose="02020603050405020304" pitchFamily="18" charset="0"/>
                <a:cs typeface="Times New Roman" panose="02020603050405020304" pitchFamily="18" charset="0"/>
              </a:rPr>
            </a:b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  </a:t>
            </a:r>
            <a:br>
              <a:rPr lang="en-US" sz="4800" b="1" dirty="0">
                <a:latin typeface="Times New Roman" panose="02020603050405020304" pitchFamily="18" charset="0"/>
                <a:cs typeface="Times New Roman" panose="02020603050405020304" pitchFamily="18" charset="0"/>
              </a:rPr>
            </a:br>
            <a:br>
              <a:rPr lang="en-US" sz="48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welcome to our presentation </a:t>
            </a:r>
            <a:br>
              <a:rPr lang="en-US" sz="3100" b="1" dirty="0">
                <a:latin typeface="Times New Roman" panose="02020603050405020304" pitchFamily="18" charset="0"/>
                <a:cs typeface="Times New Roman" panose="02020603050405020304" pitchFamily="18" charset="0"/>
              </a:rPr>
            </a:br>
            <a:br>
              <a:rPr lang="en-US" sz="4800" b="1" dirty="0">
                <a:latin typeface="Times New Roman" panose="02020603050405020304" pitchFamily="18" charset="0"/>
                <a:cs typeface="Times New Roman" panose="02020603050405020304" pitchFamily="18" charset="0"/>
              </a:rPr>
            </a:br>
            <a:endParaRPr lang="en-US" sz="4800" b="1"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DEB8750-D179-3AA9-7736-276693C6D39C}"/>
              </a:ext>
            </a:extLst>
          </p:cNvPr>
          <p:cNvSpPr txBox="1">
            <a:spLocks/>
          </p:cNvSpPr>
          <p:nvPr/>
        </p:nvSpPr>
        <p:spPr>
          <a:xfrm>
            <a:off x="389106" y="1930934"/>
            <a:ext cx="4265192" cy="2850818"/>
          </a:xfrm>
          <a:prstGeom prst="rect">
            <a:avLst/>
          </a:prstGeom>
          <a:effectLst>
            <a:outerShdw blurRad="25400" dir="17880000">
              <a:srgbClr val="000000">
                <a:alpha val="46000"/>
              </a:srgbClr>
            </a:outerShdw>
          </a:effectLst>
        </p:spPr>
        <p:txBody>
          <a:bodyPr vert="horz" lIns="91440" tIns="45720" rIns="91440" bIns="45720" rtlCol="0" anchor="b">
            <a:normAutofit fontScale="525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br>
              <a:rPr lang="en-US" sz="4800" b="1" dirty="0">
                <a:latin typeface="Times New Roman" panose="02020603050405020304" pitchFamily="18" charset="0"/>
                <a:cs typeface="Times New Roman" panose="02020603050405020304" pitchFamily="18" charset="0"/>
              </a:rPr>
            </a:br>
            <a:br>
              <a:rPr lang="en-US" sz="4800" b="1" dirty="0">
                <a:latin typeface="Times New Roman" panose="02020603050405020304" pitchFamily="18" charset="0"/>
                <a:cs typeface="Times New Roman" panose="02020603050405020304" pitchFamily="18" charset="0"/>
              </a:rPr>
            </a:br>
            <a:br>
              <a:rPr lang="en-US" sz="4800" b="1" dirty="0">
                <a:latin typeface="Times New Roman" panose="02020603050405020304" pitchFamily="18" charset="0"/>
                <a:cs typeface="Times New Roman" panose="02020603050405020304" pitchFamily="18" charset="0"/>
              </a:rPr>
            </a:br>
            <a:endParaRPr lang="en-US" sz="4800" b="1" dirty="0">
              <a:latin typeface="Times New Roman" panose="02020603050405020304" pitchFamily="18" charset="0"/>
              <a:cs typeface="Times New Roman" panose="02020603050405020304" pitchFamily="18" charset="0"/>
            </a:endParaRPr>
          </a:p>
          <a:p>
            <a:pPr algn="l"/>
            <a:r>
              <a:rPr lang="en-US" sz="4800" b="1" dirty="0">
                <a:latin typeface="Times New Roman" panose="02020603050405020304" pitchFamily="18" charset="0"/>
                <a:cs typeface="Times New Roman" panose="02020603050405020304" pitchFamily="18" charset="0"/>
              </a:rPr>
              <a:t>  </a:t>
            </a:r>
            <a:br>
              <a:rPr lang="en-US" sz="4800" b="1" dirty="0">
                <a:latin typeface="Times New Roman" panose="02020603050405020304" pitchFamily="18" charset="0"/>
                <a:cs typeface="Times New Roman" panose="02020603050405020304" pitchFamily="18" charset="0"/>
              </a:rPr>
            </a:br>
            <a:br>
              <a:rPr lang="en-US" sz="4800" b="1" dirty="0">
                <a:latin typeface="Times New Roman" panose="02020603050405020304" pitchFamily="18" charset="0"/>
                <a:cs typeface="Times New Roman" panose="02020603050405020304" pitchFamily="18" charset="0"/>
              </a:rPr>
            </a:br>
            <a:r>
              <a:rPr lang="en-US" sz="4700" b="1" dirty="0">
                <a:solidFill>
                  <a:schemeClr val="accent4">
                    <a:lumMod val="75000"/>
                  </a:schemeClr>
                </a:solidFill>
                <a:latin typeface="Times New Roman" panose="02020603050405020304" pitchFamily="18" charset="0"/>
                <a:cs typeface="Times New Roman" panose="02020603050405020304" pitchFamily="18" charset="0"/>
              </a:rPr>
              <a:t>Importance of Reading Books</a:t>
            </a:r>
            <a:br>
              <a:rPr lang="en-US" sz="4800" b="1" dirty="0">
                <a:solidFill>
                  <a:schemeClr val="accent4">
                    <a:lumMod val="75000"/>
                  </a:schemeClr>
                </a:solidFill>
                <a:latin typeface="Times New Roman" panose="02020603050405020304" pitchFamily="18" charset="0"/>
                <a:cs typeface="Times New Roman" panose="02020603050405020304" pitchFamily="18" charset="0"/>
              </a:rPr>
            </a:br>
            <a:endParaRPr lang="en-US" sz="4800" b="1"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576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8A0C-DB7C-AAB8-BDB3-87F88E48228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Physical and mental benefits of reading books</a:t>
            </a:r>
          </a:p>
        </p:txBody>
      </p:sp>
      <p:sp>
        <p:nvSpPr>
          <p:cNvPr id="3" name="Content Placeholder 2">
            <a:extLst>
              <a:ext uri="{FF2B5EF4-FFF2-40B4-BE49-F238E27FC236}">
                <a16:creationId xmlns:a16="http://schemas.microsoft.com/office/drawing/2014/main" id="{6EE458FC-E620-1977-A5C1-467E690182B6}"/>
              </a:ext>
            </a:extLst>
          </p:cNvPr>
          <p:cNvSpPr>
            <a:spLocks noGrp="1"/>
          </p:cNvSpPr>
          <p:nvPr>
            <p:ph idx="1"/>
          </p:nvPr>
        </p:nvSpPr>
        <p:spPr/>
        <p:txBody>
          <a:bodyPr/>
          <a:lstStyle/>
          <a:p>
            <a:pPr>
              <a:buFont typeface="Wingdings" panose="05000000000000000000" pitchFamily="2" charset="2"/>
              <a:buChar char="v"/>
            </a:pPr>
            <a:r>
              <a:rPr lang="en-US" u="sng" dirty="0">
                <a:effectLst/>
                <a:latin typeface="Times New Roman" panose="02020603050405020304" pitchFamily="18" charset="0"/>
                <a:cs typeface="Times New Roman" panose="02020603050405020304" pitchFamily="18" charset="0"/>
              </a:rPr>
              <a:t>Gain knowledge </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Reading books teaches new information , culture and  perspectives.</a:t>
            </a:r>
          </a:p>
          <a:p>
            <a:pPr>
              <a:buFont typeface="Wingdings" panose="05000000000000000000" pitchFamily="2" charset="2"/>
              <a:buChar char="v"/>
            </a:pPr>
            <a:r>
              <a:rPr lang="en-US" u="sng" dirty="0">
                <a:latin typeface="Times New Roman" panose="02020603050405020304" pitchFamily="18" charset="0"/>
                <a:cs typeface="Times New Roman" panose="02020603050405020304" pitchFamily="18" charset="0"/>
              </a:rPr>
              <a:t>Brain development </a:t>
            </a:r>
            <a:r>
              <a:rPr lang="en-US" dirty="0">
                <a:latin typeface="Times New Roman" panose="02020603050405020304" pitchFamily="18" charset="0"/>
                <a:cs typeface="Times New Roman" panose="02020603050405020304" pitchFamily="18" charset="0"/>
              </a:rPr>
              <a:t>: reading keep the brain active , improves memory and focus skills.</a:t>
            </a:r>
          </a:p>
          <a:p>
            <a:pPr>
              <a:buFont typeface="Wingdings" panose="05000000000000000000" pitchFamily="2" charset="2"/>
              <a:buChar char="v"/>
            </a:pPr>
            <a:r>
              <a:rPr lang="en-US" u="sng" dirty="0">
                <a:latin typeface="Times New Roman" panose="02020603050405020304" pitchFamily="18" charset="0"/>
                <a:cs typeface="Times New Roman" panose="02020603050405020304" pitchFamily="18" charset="0"/>
              </a:rPr>
              <a:t>Peace of mind</a:t>
            </a:r>
            <a:r>
              <a:rPr lang="en-US" dirty="0">
                <a:latin typeface="Times New Roman" panose="02020603050405020304" pitchFamily="18" charset="0"/>
                <a:cs typeface="Times New Roman" panose="02020603050405020304" pitchFamily="18" charset="0"/>
              </a:rPr>
              <a:t>: reading helps to reduce stress.</a:t>
            </a:r>
          </a:p>
        </p:txBody>
      </p:sp>
    </p:spTree>
    <p:extLst>
      <p:ext uri="{BB962C8B-B14F-4D97-AF65-F5344CB8AC3E}">
        <p14:creationId xmlns:p14="http://schemas.microsoft.com/office/powerpoint/2010/main" val="157280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AF12-582F-7214-6793-99A825FAE364}"/>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Enhancing linguistic skills</a:t>
            </a:r>
          </a:p>
        </p:txBody>
      </p:sp>
      <p:sp>
        <p:nvSpPr>
          <p:cNvPr id="4" name="Text Placeholder 3">
            <a:extLst>
              <a:ext uri="{FF2B5EF4-FFF2-40B4-BE49-F238E27FC236}">
                <a16:creationId xmlns:a16="http://schemas.microsoft.com/office/drawing/2014/main" id="{97391CFA-44CE-FD16-C443-E9A58AB42181}"/>
              </a:ext>
            </a:extLst>
          </p:cNvPr>
          <p:cNvSpPr>
            <a:spLocks noGrp="1"/>
          </p:cNvSpPr>
          <p:nvPr>
            <p:ph type="body" sz="half" idx="2"/>
          </p:nvPr>
        </p:nvSpPr>
        <p:spPr/>
        <p:txBody>
          <a:bodyPr/>
          <a:lstStyle/>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Getting to know new word.</a:t>
            </a:r>
          </a:p>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grammar and language concepts</a:t>
            </a:r>
            <a:r>
              <a:rPr lang="en-US" dirty="0"/>
              <a:t>.</a:t>
            </a:r>
          </a:p>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writing skills</a:t>
            </a:r>
            <a:r>
              <a:rPr lang="en-US" sz="2400" dirty="0"/>
              <a:t>.</a:t>
            </a:r>
          </a:p>
        </p:txBody>
      </p:sp>
      <p:pic>
        <p:nvPicPr>
          <p:cNvPr id="10" name="Picture Placeholder 9">
            <a:extLst>
              <a:ext uri="{FF2B5EF4-FFF2-40B4-BE49-F238E27FC236}">
                <a16:creationId xmlns:a16="http://schemas.microsoft.com/office/drawing/2014/main" id="{99F8D60E-A43E-FD27-3CFE-8281110A2FA1}"/>
              </a:ext>
            </a:extLst>
          </p:cNvPr>
          <p:cNvPicPr>
            <a:picLocks noGrp="1" noChangeAspect="1"/>
          </p:cNvPicPr>
          <p:nvPr>
            <p:ph type="pic" idx="1"/>
          </p:nvPr>
        </p:nvPicPr>
        <p:blipFill>
          <a:blip r:embed="rId2"/>
          <a:srcRect l="19526" r="19526"/>
          <a:stretch>
            <a:fillRect/>
          </a:stretch>
        </p:blipFill>
        <p:spPr>
          <a:xfrm>
            <a:off x="6974733" y="603115"/>
            <a:ext cx="4980562" cy="5212279"/>
          </a:xfrm>
        </p:spPr>
      </p:pic>
    </p:spTree>
    <p:extLst>
      <p:ext uri="{BB962C8B-B14F-4D97-AF65-F5344CB8AC3E}">
        <p14:creationId xmlns:p14="http://schemas.microsoft.com/office/powerpoint/2010/main" val="132241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D73C-31FD-974F-4F87-F58A4D6FCDDB}"/>
              </a:ext>
            </a:extLst>
          </p:cNvPr>
          <p:cNvSpPr>
            <a:spLocks noGrp="1"/>
          </p:cNvSpPr>
          <p:nvPr>
            <p:ph type="title"/>
          </p:nvPr>
        </p:nvSpPr>
        <p:spPr/>
        <p:txBody>
          <a:bodyPr>
            <a:normAutofit fontScale="90000"/>
          </a:bodyPr>
          <a:lstStyle/>
          <a:p>
            <a:r>
              <a:rPr lang="en-US" sz="3200" b="1" dirty="0">
                <a:latin typeface="Times New Roman" panose="02020603050405020304" pitchFamily="18" charset="0"/>
                <a:cs typeface="Times New Roman" panose="02020603050405020304" pitchFamily="18" charset="0"/>
              </a:rPr>
              <a:t>Integration with the world of information and technology</a:t>
            </a:r>
          </a:p>
        </p:txBody>
      </p:sp>
      <p:pic>
        <p:nvPicPr>
          <p:cNvPr id="6" name="Content Placeholder 5">
            <a:extLst>
              <a:ext uri="{FF2B5EF4-FFF2-40B4-BE49-F238E27FC236}">
                <a16:creationId xmlns:a16="http://schemas.microsoft.com/office/drawing/2014/main" id="{D4640D1F-1B49-0F68-A116-AD6B9E0A7708}"/>
              </a:ext>
            </a:extLst>
          </p:cNvPr>
          <p:cNvPicPr>
            <a:picLocks noGrp="1" noChangeAspect="1"/>
          </p:cNvPicPr>
          <p:nvPr>
            <p:ph idx="1"/>
          </p:nvPr>
        </p:nvPicPr>
        <p:blipFill>
          <a:blip r:embed="rId2"/>
          <a:stretch>
            <a:fillRect/>
          </a:stretch>
        </p:blipFill>
        <p:spPr>
          <a:xfrm>
            <a:off x="4856163" y="1346250"/>
            <a:ext cx="6411912" cy="3606700"/>
          </a:xfrm>
        </p:spPr>
      </p:pic>
      <p:sp>
        <p:nvSpPr>
          <p:cNvPr id="4" name="Text Placeholder 3">
            <a:extLst>
              <a:ext uri="{FF2B5EF4-FFF2-40B4-BE49-F238E27FC236}">
                <a16:creationId xmlns:a16="http://schemas.microsoft.com/office/drawing/2014/main" id="{02755DFF-19B2-2DAE-88F8-EF982A4F3875}"/>
              </a:ext>
            </a:extLst>
          </p:cNvPr>
          <p:cNvSpPr>
            <a:spLocks noGrp="1"/>
          </p:cNvSpPr>
          <p:nvPr>
            <p:ph type="body" sz="half" idx="2"/>
          </p:nvPr>
        </p:nvSpPr>
        <p:spPr/>
        <p:txBody>
          <a:bodyPr>
            <a:normAutofit lnSpcReduction="10000"/>
          </a:bodyPr>
          <a:lstStyle/>
          <a:p>
            <a:pPr marL="342900" indent="-342900" algn="l">
              <a:buFont typeface="+mj-lt"/>
              <a:buAutoNum type="arabicPeriod"/>
            </a:pPr>
            <a:r>
              <a:rPr lang="en-US" sz="2400" dirty="0"/>
              <a:t>Familiarity with information technology and new trends by reading book.</a:t>
            </a:r>
          </a:p>
          <a:p>
            <a:pPr marL="342900" indent="-342900" algn="l">
              <a:buFont typeface="+mj-lt"/>
              <a:buAutoNum type="arabicPeriod"/>
            </a:pPr>
            <a:r>
              <a:rPr lang="en-US" sz="2400" dirty="0"/>
              <a:t>By reading book, our vision is broadened and enriche</a:t>
            </a:r>
            <a:r>
              <a:rPr lang="en-US" dirty="0"/>
              <a:t>d.</a:t>
            </a:r>
          </a:p>
        </p:txBody>
      </p:sp>
    </p:spTree>
    <p:extLst>
      <p:ext uri="{BB962C8B-B14F-4D97-AF65-F5344CB8AC3E}">
        <p14:creationId xmlns:p14="http://schemas.microsoft.com/office/powerpoint/2010/main" val="230460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701D-9B02-BE9E-A918-AEFA24AB22E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Social and cultural development</a:t>
            </a:r>
          </a:p>
        </p:txBody>
      </p:sp>
      <p:pic>
        <p:nvPicPr>
          <p:cNvPr id="6" name="Content Placeholder 5">
            <a:extLst>
              <a:ext uri="{FF2B5EF4-FFF2-40B4-BE49-F238E27FC236}">
                <a16:creationId xmlns:a16="http://schemas.microsoft.com/office/drawing/2014/main" id="{EDE7ED75-DA1C-79D8-C644-F6F9A9FB3E75}"/>
              </a:ext>
            </a:extLst>
          </p:cNvPr>
          <p:cNvPicPr>
            <a:picLocks noGrp="1" noChangeAspect="1"/>
          </p:cNvPicPr>
          <p:nvPr>
            <p:ph idx="1"/>
          </p:nvPr>
        </p:nvPicPr>
        <p:blipFill>
          <a:blip r:embed="rId2"/>
          <a:stretch>
            <a:fillRect/>
          </a:stretch>
        </p:blipFill>
        <p:spPr>
          <a:xfrm>
            <a:off x="5272391" y="609600"/>
            <a:ext cx="6420256" cy="4691973"/>
          </a:xfrm>
        </p:spPr>
      </p:pic>
      <p:sp>
        <p:nvSpPr>
          <p:cNvPr id="4" name="Text Placeholder 3">
            <a:extLst>
              <a:ext uri="{FF2B5EF4-FFF2-40B4-BE49-F238E27FC236}">
                <a16:creationId xmlns:a16="http://schemas.microsoft.com/office/drawing/2014/main" id="{B4A08E9F-FF2D-C4C7-3735-57B0181B732D}"/>
              </a:ext>
            </a:extLst>
          </p:cNvPr>
          <p:cNvSpPr>
            <a:spLocks noGrp="1"/>
          </p:cNvSpPr>
          <p:nvPr>
            <p:ph type="body" sz="half" idx="2"/>
          </p:nvPr>
        </p:nvSpPr>
        <p:spPr/>
        <p:txBody>
          <a:bodyPr/>
          <a:lstStyle/>
          <a:p>
            <a:pPr marL="285750" indent="-285750" algn="l">
              <a:buFont typeface="Wingdings" panose="05000000000000000000" pitchFamily="2" charset="2"/>
              <a:buChar char="Ø"/>
            </a:pPr>
            <a:r>
              <a:rPr lang="en-US" sz="2000" dirty="0"/>
              <a:t>Reading books increases empathy and humanity in people.</a:t>
            </a:r>
          </a:p>
          <a:p>
            <a:pPr marL="342900" indent="-342900" algn="l">
              <a:buFont typeface="Wingdings" panose="05000000000000000000" pitchFamily="2" charset="2"/>
              <a:buChar char="Ø"/>
            </a:pPr>
            <a:r>
              <a:rPr lang="en-US" sz="2000" dirty="0"/>
              <a:t>Awareness of different societies and cultures increases.</a:t>
            </a:r>
          </a:p>
        </p:txBody>
      </p:sp>
    </p:spTree>
    <p:extLst>
      <p:ext uri="{BB962C8B-B14F-4D97-AF65-F5344CB8AC3E}">
        <p14:creationId xmlns:p14="http://schemas.microsoft.com/office/powerpoint/2010/main" val="3051146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C88C-8390-A904-760E-712B5C5E9C72}"/>
              </a:ext>
            </a:extLst>
          </p:cNvPr>
          <p:cNvSpPr>
            <a:spLocks noGrp="1"/>
          </p:cNvSpPr>
          <p:nvPr>
            <p:ph type="title"/>
          </p:nvPr>
        </p:nvSpPr>
        <p:spPr>
          <a:xfrm>
            <a:off x="1217580" y="1157952"/>
            <a:ext cx="9590550" cy="1828813"/>
          </a:xfrm>
        </p:spPr>
        <p:txBody>
          <a:bodyPr>
            <a:normAutofit/>
          </a:bodyPr>
          <a:lstStyle/>
          <a:p>
            <a:r>
              <a:rPr lang="en-US" sz="4400"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0FF3B869-ABDA-0930-6318-9B5D99DE4395}"/>
              </a:ext>
            </a:extLst>
          </p:cNvPr>
          <p:cNvSpPr>
            <a:spLocks noGrp="1"/>
          </p:cNvSpPr>
          <p:nvPr>
            <p:ph type="body" idx="1"/>
          </p:nvPr>
        </p:nvSpPr>
        <p:spPr/>
        <p:txBody>
          <a:bodyPr>
            <a:noAutofit/>
          </a:bodyPr>
          <a:lstStyle/>
          <a:p>
            <a:pPr algn="l"/>
            <a:r>
              <a:rPr lang="en-US" sz="2400" dirty="0">
                <a:latin typeface="Times New Roman" panose="02020603050405020304" pitchFamily="18" charset="0"/>
                <a:cs typeface="Times New Roman" panose="02020603050405020304" pitchFamily="18" charset="0"/>
              </a:rPr>
              <a:t>Life is enriched and human intelligence is developed by reading books. The habit of reading books helps to improve our thinking and thinking and quality of life. These are key points that can be include in your presentation. If you want, I can arrange things with more detailed information or images.</a:t>
            </a:r>
          </a:p>
          <a:p>
            <a:pPr algn="l"/>
            <a:r>
              <a:rPr lang="en-US" sz="2400" dirty="0">
                <a:latin typeface="Times New Roman" panose="02020603050405020304" pitchFamily="18" charset="0"/>
                <a:cs typeface="Times New Roman" panose="02020603050405020304" pitchFamily="18" charset="0"/>
              </a:rPr>
              <a:t>    </a:t>
            </a:r>
          </a:p>
          <a:p>
            <a:pPr algn="l"/>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81886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Override1.xml><?xml version="1.0" encoding="utf-8"?>
<a:themeOverride xmlns:a="http://schemas.openxmlformats.org/drawingml/2006/main">
  <a:clrScheme name="Custom 42">
    <a:dk1>
      <a:sysClr val="windowText" lastClr="000000"/>
    </a:dk1>
    <a:lt1>
      <a:sysClr val="window" lastClr="FFFFFF"/>
    </a:lt1>
    <a:dk2>
      <a:srgbClr val="454551"/>
    </a:dk2>
    <a:lt2>
      <a:srgbClr val="E3E3E5"/>
    </a:lt2>
    <a:accent1>
      <a:srgbClr val="FE09E3"/>
    </a:accent1>
    <a:accent2>
      <a:srgbClr val="00ACF5"/>
    </a:accent2>
    <a:accent3>
      <a:srgbClr val="55CB72"/>
    </a:accent3>
    <a:accent4>
      <a:srgbClr val="EFC926"/>
    </a:accent4>
    <a:accent5>
      <a:srgbClr val="969696"/>
    </a:accent5>
    <a:accent6>
      <a:srgbClr val="D54773"/>
    </a:accent6>
    <a:hlink>
      <a:srgbClr val="6B9F25"/>
    </a:hlink>
    <a:folHlink>
      <a:srgbClr val="8C8C8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CC670F-05B9-4BB7-BA2C-0DE5B5C1E5D3}">
  <ds:schemaRefs>
    <ds:schemaRef ds:uri="http://schemas.microsoft.com/sharepoint/v3/contenttype/forms"/>
  </ds:schemaRefs>
</ds:datastoreItem>
</file>

<file path=customXml/itemProps3.xml><?xml version="1.0" encoding="utf-8"?>
<ds:datastoreItem xmlns:ds="http://schemas.openxmlformats.org/officeDocument/2006/customXml" ds:itemID="{02A3AD49-9331-450C-A2FE-6857A4DB38C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{541F0ECB-733D-42DA-96FA-54CF38819659}tf00934815_win32</Template>
  <TotalTime>126</TotalTime>
  <Words>197</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Goudy Old Style</vt:lpstr>
      <vt:lpstr>Times New Roman</vt:lpstr>
      <vt:lpstr>Wingdings</vt:lpstr>
      <vt:lpstr>Wingdings 2</vt:lpstr>
      <vt:lpstr>SlateVTI</vt:lpstr>
      <vt:lpstr>       welcome to our presentation   </vt:lpstr>
      <vt:lpstr>Physical and mental benefits of reading books</vt:lpstr>
      <vt:lpstr>Enhancing linguistic skills</vt:lpstr>
      <vt:lpstr>Integration with the world of information and technology</vt:lpstr>
      <vt:lpstr>Social and cultural development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14</cp:revision>
  <dcterms:created xsi:type="dcterms:W3CDTF">2024-12-08T18:44:21Z</dcterms:created>
  <dcterms:modified xsi:type="dcterms:W3CDTF">2024-12-09T15:10:50Z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