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3" r:id="rId12"/>
    <p:sldId id="264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040EB6A-AE13-4457-B178-A48EF06FFC5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5B9B4DD-62E7-479C-AFF4-040EAC6C3C68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EB6A-AE13-4457-B178-A48EF06FFC5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B4DD-62E7-479C-AFF4-040EAC6C3C6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EB6A-AE13-4457-B178-A48EF06FFC5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B4DD-62E7-479C-AFF4-040EAC6C3C6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040EB6A-AE13-4457-B178-A48EF06FFC5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5B9B4DD-62E7-479C-AFF4-040EAC6C3C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040EB6A-AE13-4457-B178-A48EF06FFC5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5B9B4DD-62E7-479C-AFF4-040EAC6C3C68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EB6A-AE13-4457-B178-A48EF06FFC5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B4DD-62E7-479C-AFF4-040EAC6C3C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EB6A-AE13-4457-B178-A48EF06FFC5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B4DD-62E7-479C-AFF4-040EAC6C3C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040EB6A-AE13-4457-B178-A48EF06FFC5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5B9B4DD-62E7-479C-AFF4-040EAC6C3C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EB6A-AE13-4457-B178-A48EF06FFC5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B4DD-62E7-479C-AFF4-040EAC6C3C6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040EB6A-AE13-4457-B178-A48EF06FFC5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5B9B4DD-62E7-479C-AFF4-040EAC6C3C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040EB6A-AE13-4457-B178-A48EF06FFC5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5B9B4DD-62E7-479C-AFF4-040EAC6C3C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040EB6A-AE13-4457-B178-A48EF06FFC5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5B9B4DD-62E7-479C-AFF4-040EAC6C3C6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371600"/>
            <a:ext cx="6172200" cy="2286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Garamond" pitchFamily="18" charset="0"/>
              </a:rPr>
              <a:t>ATM SERVICE</a:t>
            </a:r>
            <a:br>
              <a:rPr lang="en-US" sz="4400" dirty="0" smtClean="0">
                <a:latin typeface="Garamond" pitchFamily="18" charset="0"/>
              </a:rPr>
            </a:br>
            <a:r>
              <a:rPr lang="en-US" sz="4400" dirty="0" smtClean="0">
                <a:latin typeface="Garamond" pitchFamily="18" charset="0"/>
              </a:rPr>
              <a:t>WINDOWS APPLICATION</a:t>
            </a:r>
            <a:endParaRPr lang="en-US" sz="4400" dirty="0">
              <a:latin typeface="Garamon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SIFAT JAHAN</a:t>
            </a:r>
          </a:p>
          <a:p>
            <a:pPr algn="ctr"/>
            <a:r>
              <a:rPr lang="en-US" sz="2400" dirty="0" smtClean="0"/>
              <a:t>ALIGARH MUSLIM UNIVERSITY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3539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WITHDRAWL WINDOW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7" y="2703512"/>
            <a:ext cx="59531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965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PASSWORD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7" y="1751012"/>
            <a:ext cx="57245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174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CARD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2" y="2441575"/>
            <a:ext cx="383857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853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THE OPTION SELECTED IS NO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76852"/>
            <a:ext cx="7467600" cy="392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77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4017"/>
            <a:ext cx="7467600" cy="3945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371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WINDOW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76852"/>
            <a:ext cx="7467600" cy="392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452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WELCOME WINDOW: welcome the user and give option to login to the old user and sign up to the registered user.</a:t>
            </a:r>
          </a:p>
          <a:p>
            <a:r>
              <a:rPr lang="en-US" dirty="0" smtClean="0"/>
              <a:t>SIGN UP WINDOW: user enter their user name and password</a:t>
            </a:r>
          </a:p>
          <a:p>
            <a:r>
              <a:rPr lang="en-US" dirty="0" smtClean="0"/>
              <a:t>LOGIN WINDOW: user can login by entering username and password.</a:t>
            </a:r>
          </a:p>
          <a:p>
            <a:r>
              <a:rPr lang="en-US" dirty="0" smtClean="0"/>
              <a:t>MAIN WINDOW:  gives different option like deposit money, check balance, withdraw, change password, Return 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8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RUNNING THE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Install MySQL database</a:t>
            </a:r>
          </a:p>
          <a:p>
            <a:r>
              <a:rPr lang="en-US" dirty="0" smtClean="0"/>
              <a:t>Install tkinter and pymysql package using </a:t>
            </a:r>
          </a:p>
          <a:p>
            <a:r>
              <a:rPr lang="en-US" dirty="0" smtClean="0"/>
              <a:t>-&gt;pip install tkinter</a:t>
            </a:r>
          </a:p>
          <a:p>
            <a:r>
              <a:rPr lang="en-US" dirty="0" smtClean="0"/>
              <a:t>-&gt;pip install pymysql</a:t>
            </a:r>
          </a:p>
          <a:p>
            <a:r>
              <a:rPr lang="en-US" dirty="0" smtClean="0"/>
              <a:t>Create database ATM</a:t>
            </a:r>
          </a:p>
          <a:p>
            <a:r>
              <a:rPr lang="en-US" dirty="0" smtClean="0"/>
              <a:t>In ATM database create table for name, password, balance as rows in the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47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PAGE OF ATM SERVICE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8545"/>
            <a:ext cx="7467600" cy="3956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102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FOR NEW USERS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1982"/>
            <a:ext cx="7467600" cy="4810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287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WINDOW AFTER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847850"/>
            <a:ext cx="67151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51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THE SELECTED OPTION IS YES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689225"/>
            <a:ext cx="38290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2005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DEPOSITION OF MONEY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6711"/>
            <a:ext cx="7467600" cy="3960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138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CLICKING ON CHECK BALANCE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2362200"/>
            <a:ext cx="65817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827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</TotalTime>
  <Words>158</Words>
  <Application>Microsoft Office PowerPoint</Application>
  <PresentationFormat>On-screen Show (4:3)</PresentationFormat>
  <Paragraphs>27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ATM SERVICE WINDOWS APPLICATION</vt:lpstr>
      <vt:lpstr>FUNCTIONALITIES</vt:lpstr>
      <vt:lpstr>FOR RUNNING THE FILE</vt:lpstr>
      <vt:lpstr>WELCOME PAGE OF ATM SERVICE</vt:lpstr>
      <vt:lpstr>REGISTRATION FOR NEW USERS</vt:lpstr>
      <vt:lpstr>NEXT WINDOW AFTER REGISTRATION</vt:lpstr>
      <vt:lpstr>IF THE SELECTED OPTION IS YES</vt:lpstr>
      <vt:lpstr>AFTER DEPOSITION OF MONEY</vt:lpstr>
      <vt:lpstr>CLICKING ON CHECK BALANCE OPTION</vt:lpstr>
      <vt:lpstr>WITHDRAWL WINDOW</vt:lpstr>
      <vt:lpstr>CHANGING PASSWORD</vt:lpstr>
      <vt:lpstr>RETURN CARD</vt:lpstr>
      <vt:lpstr>IF THE OPTION SELECTED IS NO</vt:lpstr>
      <vt:lpstr>LOGIN PAGE</vt:lpstr>
      <vt:lpstr>NEXT WINDOW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SERVICE WINDOWS APPLICATION</dc:title>
  <dc:creator>admin</dc:creator>
  <cp:lastModifiedBy>admin</cp:lastModifiedBy>
  <cp:revision>4</cp:revision>
  <dcterms:created xsi:type="dcterms:W3CDTF">2020-09-18T13:10:03Z</dcterms:created>
  <dcterms:modified xsi:type="dcterms:W3CDTF">2020-09-18T13:46:15Z</dcterms:modified>
</cp:coreProperties>
</file>