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346f0104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346f0104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346f010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346f010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346f010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346f010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46f010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46f010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346f010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346f010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3909f2e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3909f2e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346f010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346f010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346f010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346f010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9b8fb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59b8fb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29450" y="941450"/>
            <a:ext cx="7688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 Visual Data Science Solution for Visualization and Visual Analytics of Big Sequential Data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625" y="2571750"/>
            <a:ext cx="76881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No - 14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Md. Sifat Kamal - 20101231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 - Mehnaz Ara Fazal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 - Md Sabbir Hossain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Huge volumes of big data can be generated and discovered by data science that can provide a good outcome for models like: data mining algorithm, mathematical, machine learning tools etc.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this analyzing and mining can give a good outcome socially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author presented a big data visualization and visual analytics for visualizing and analyzing COVID 19 epidemiological data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Visualizes temporal trends of the sequence and findings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application to visualization and visual analytics many visualizers and dashboards have been developed by many notable and local organizations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things among them is focusing on total number of new/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confirmed and death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cases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Additional information and knowledge that are yet to be discover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author prevented big data visualization and visual analytics tool for visualizing frequent patterns from the cumulative COVID 19 statistics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Dataset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77050" y="1298800"/>
            <a:ext cx="76887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evaluation the author applied real life Canadian COVID 19 epidemiological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Collected from Public Health Agency of Canada (PHAC)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are from 2020 to May 29, 2021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Evaluation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7800" y="3650250"/>
            <a:ext cx="83085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3 diagrams here represent the COVID-19 cases grouped by absolute frequency, relative percentage of different transmission methods, and relative percentage of stated transmission.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01225" y="2724150"/>
            <a:ext cx="86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1:</a:t>
            </a:r>
            <a:r>
              <a:rPr lang="en" sz="1200"/>
              <a:t> (a) absolute frequency (b) relative percentage of different transmission methods (c) relative percentage of stated transmission methods</a:t>
            </a:r>
            <a:endParaRPr sz="1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25" y="1271700"/>
            <a:ext cx="2944600" cy="1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517" y="1260624"/>
            <a:ext cx="3203383" cy="128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963" y="1237475"/>
            <a:ext cx="2461638" cy="1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Evaluation (Continued)</a:t>
            </a:r>
            <a:endParaRPr sz="2850">
              <a:solidFill>
                <a:srgbClr val="F55E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7800" y="3576650"/>
            <a:ext cx="83085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the diagram shows the absolute frequency and relative percentage of different hospital statuses among domestic COVID19 cases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01225" y="2952750"/>
            <a:ext cx="86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2:</a:t>
            </a:r>
            <a:r>
              <a:rPr lang="en" sz="1200"/>
              <a:t> (a) </a:t>
            </a:r>
            <a:r>
              <a:rPr lang="en" sz="1200"/>
              <a:t>absolute</a:t>
            </a:r>
            <a:r>
              <a:rPr lang="en" sz="1200"/>
              <a:t> frequency (b) relative percentage</a:t>
            </a:r>
            <a:endParaRPr sz="1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25" y="1321375"/>
            <a:ext cx="4268150" cy="166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475" y="1245175"/>
            <a:ext cx="3455974" cy="17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729450" y="59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scope of improvement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18750" y="1608025"/>
            <a:ext cx="86238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Enhancing visibility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interpretability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Explainability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729450" y="1603625"/>
            <a:ext cx="76887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a visual data science solution for the visualization and virtual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big sequential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represents composition of combinations of feature values in stacked column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easy comparison in the temporal dimension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it by using COVID-19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220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