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346f0104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346f0104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346f010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346f010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346f010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346f010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346f010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346f010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346f010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346f010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46f0104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346f0104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346f010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346f010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59b8fb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59b8fb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74200" y="941450"/>
            <a:ext cx="81432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Recommendation System With Hierarchical Recurrent Neural Network for Long-Term Time Series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9625" y="2571750"/>
            <a:ext cx="76881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No - 14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Md. Sifat Kamal - 20101231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 - Mehnaz Ara Fazal</a:t>
            </a:r>
            <a:endParaRPr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RA - Md Sabbir Hossain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23050" y="1252625"/>
            <a:ext cx="86271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Recommendation system system is widely used on various websites such as: E-Commerce sites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paper proposed a session based RNN Recommendation system to incorporate temporal information using recurrent neural networks.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It introduces an an RNN-based hierarchical model that takes both long sequence lengths and time interval information.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model was evaluated with the two datasets which are a movie review dataset and another one is a gaming dataset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Background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23050" y="1252625"/>
            <a:ext cx="86271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 of the time Recommendation systems works with the sequential data, such as user click streams, purchase histories, or browsing patterns etc.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RNNs are specifically designed to capture and model dependencies in sequential data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RNNs are capable of capturing long-term dependencies in sequential data that is important for building personalized recommendations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Common RNN models for recommendations are: POP, BPR, FMC, FPMC, GRU4Rec and GRU4Rec+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Dataset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77050" y="1298800"/>
            <a:ext cx="7688700" cy="3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real datasets has used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Movielens: Movie Review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6040 users, 3416 items and 163.5 average review sequence length per user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Steam: Steam gaming platform dataset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334730 users, 13047 items, and 12.26 average sequence length per user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Filtered users with less than 5 events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recent item was used for testing, the second most recent item used for verification and the rest of the items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training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Results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7800" y="3475025"/>
            <a:ext cx="83085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Figure shows the results of comparing the baseline models and the HRNN model presented in this study. It is observed that the experimental results of H-RNN that consider the long-term user histories are higher than other models. The hit@10 of the existing methods did not exceed 76%, so that of the model of this study was 78%. HRNN model outperforms previous RNN models without considering sequential order.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48825" y="3028950"/>
            <a:ext cx="830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Figure:</a:t>
            </a:r>
            <a:r>
              <a:rPr lang="en" sz="1200"/>
              <a:t> Hit@10 for using the baseline methods and our method (Hi-RNN)</a:t>
            </a:r>
            <a:endParaRPr b="1" sz="1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760" y="1180325"/>
            <a:ext cx="7247342" cy="18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29450" y="59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Future scope of improvement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18750" y="1608025"/>
            <a:ext cx="86238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additional information for the further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Advancing short-term layer of the Hi-RNN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content and ratings c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also be further considered to enhance the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729450" y="51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729450" y="1603625"/>
            <a:ext cx="76887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paper introduced a novel recommendation system that considers the order and time interval for the recommendation system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Constructed a hierarchical model that based on RNN that is effective in a long-term series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has high performance compared to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several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baseline models from the experiments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220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