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CED1-73E9-9041-8B08-A6215375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58110-E6DF-E046-B4FF-60B026C5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512B-8B77-5C4D-BD34-5F9BD17E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4E62-FEF1-2247-80EC-F8DC145D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CE47-2FA3-0740-8101-6823B6AA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FDFB-C30B-0D48-B552-6540729B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1F1BB-A9CA-5B40-B4C6-63E3169B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8926-8C38-1D45-A44C-56A8CCF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D1A3-DB3A-9849-B9BC-AB789F69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49B1-0204-BF40-B062-736129CC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074A3-BF85-C64B-B8AF-C5C0BF69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6CFAB-8A4F-864E-8D16-04873359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539E-4614-6F43-96F2-A9CCC9AB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7012-3985-5C4F-BBA2-3EA84CDE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66CA-C530-3644-8D0A-C8EEB87E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7679-51C0-6347-8CC6-88203D00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0781-7FC0-574D-8CE9-39557FFA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1975-6837-244C-886B-54339E1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BA98-3A25-3249-92CA-10A6035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1EF6-079A-5C4F-B09B-B3A0FBC5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D75C-62BD-FB43-B24E-5800ADF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7D1D-EA53-9540-97C3-8C5A2B3E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B76E-10A6-BF4C-8A81-844331E7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2320-A96E-9F4B-8E48-4434F315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1A3F-480E-4947-B14F-0EAC1D6D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BD07-AD3B-5E42-8FD2-75A4B1F2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2EBE-827A-9A43-B3BF-CBB1CDA6B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DDB6-2844-2E40-B568-5E4F7874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B203-711D-9A43-A814-24E5C324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56F1-BE37-1144-B8BA-8F03DD6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73DE-CA5D-5848-9E38-9E57D772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095C-8C38-DF4F-8CEB-3BCBFD15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4385C-92A6-E343-9EF9-6B6BB8F4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F2FAD-D0A5-DA4D-8281-2DEC90D7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20A95-B8D3-9543-AD34-4ED217D7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CF09E-ECAF-7C4B-9C2E-E5B1D30B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E9FC4-AF9D-664C-A17D-49134040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7715B-204F-5D49-B244-0048A0D6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B9135-5A0C-674B-9087-4488F48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FBE5-75F6-3A47-B342-7AC7568D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25408-9340-4A44-BFF3-6D392AD0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9EF30-32DE-4544-8232-4B9CF9AB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4CA91-3E9D-734F-9E2E-2823A815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DCC06-6BE7-E044-B35B-69C4CAC7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E371A-F8D2-8C4F-BDCC-8D6112A3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4793-9DF2-9C4E-988C-82617241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19B3-C160-D64B-AFD8-2C92A14E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39E3-36CF-2A4A-B85E-05F3BAAD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E9B32-9DC6-A548-8493-92339F9B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6C169-B1D0-204C-AB6D-981D45D4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8564-4225-0843-9A4C-C2664968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439B-D02D-3949-9506-24A9AE7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01B8-C24E-9146-A00F-FC30C0C0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8FA45-0F05-4A40-9203-97DF828F3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CE300-B0B6-C148-A5F7-ECE4A139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51B6B-1E9D-B84F-9F4C-2BE352A8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6991-BF53-264A-A745-9B55D067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73C8-47E4-8746-912F-5F0C874D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BCE25-9176-B44A-BB13-8E8BF12D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71DC-1C55-094D-BC3F-50B4C9EA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2168-3D37-494E-80FD-DF7EE806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1A18-AB0D-A74E-A0D2-477921D7046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FC01-4832-DE4D-80F0-5112C20FB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26E0-2711-ED4F-8857-93E7CDE1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5F18-306E-1440-863B-00D8542D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BF449-098D-644D-90E6-AB18B28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41" y="289504"/>
            <a:ext cx="5990396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979DC9-C1D1-124B-90A5-364F7E7BA807}"/>
              </a:ext>
            </a:extLst>
          </p:cNvPr>
          <p:cNvSpPr/>
          <p:nvPr/>
        </p:nvSpPr>
        <p:spPr>
          <a:xfrm>
            <a:off x="2746841" y="586057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Note: Output “procurement_word2vec_output_4.csv” file generated after machine learning and used as data source for tableau visualisation </a:t>
            </a:r>
            <a:endParaRPr lang="en-SG" sz="12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8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DFDDA9-86FC-AA4D-B221-5F1951CB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28145"/>
              </p:ext>
            </p:extLst>
          </p:nvPr>
        </p:nvGraphicFramePr>
        <p:xfrm>
          <a:off x="173831" y="159692"/>
          <a:ext cx="11844337" cy="6678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762281567"/>
                    </a:ext>
                  </a:extLst>
                </a:gridCol>
                <a:gridCol w="2255044">
                  <a:extLst>
                    <a:ext uri="{9D8B030D-6E8A-4147-A177-3AD203B41FA5}">
                      <a16:colId xmlns:a16="http://schemas.microsoft.com/office/drawing/2014/main" val="2139004259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95933166"/>
                    </a:ext>
                  </a:extLst>
                </a:gridCol>
                <a:gridCol w="3001255">
                  <a:extLst>
                    <a:ext uri="{9D8B030D-6E8A-4147-A177-3AD203B41FA5}">
                      <a16:colId xmlns:a16="http://schemas.microsoft.com/office/drawing/2014/main" val="3237295415"/>
                    </a:ext>
                  </a:extLst>
                </a:gridCol>
                <a:gridCol w="2901863">
                  <a:extLst>
                    <a:ext uri="{9D8B030D-6E8A-4147-A177-3AD203B41FA5}">
                      <a16:colId xmlns:a16="http://schemas.microsoft.com/office/drawing/2014/main" val="237610811"/>
                    </a:ext>
                  </a:extLst>
                </a:gridCol>
              </a:tblGrid>
              <a:tr h="895423">
                <a:tc>
                  <a:txBody>
                    <a:bodyPr/>
                    <a:lstStyle/>
                    <a:p>
                      <a:r>
                        <a:rPr lang="en-US" sz="1400" b="1" dirty="0"/>
                        <a:t>Tableau </a:t>
                      </a:r>
                    </a:p>
                    <a:p>
                      <a:r>
                        <a:rPr lang="en-US" sz="1400" b="1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Version 3</a:t>
                      </a:r>
                    </a:p>
                    <a:p>
                      <a:r>
                        <a:rPr lang="en-US" sz="1400" b="1" dirty="0"/>
                        <a:t>(Additional Version upon 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Version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(Additional Version upon request)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15329"/>
                  </a:ext>
                </a:extLst>
              </a:tr>
              <a:tr h="476177">
                <a:tc>
                  <a:txBody>
                    <a:bodyPr/>
                    <a:lstStyle/>
                    <a:p>
                      <a:r>
                        <a:rPr lang="en-US" sz="1400" b="1" dirty="0"/>
                        <a:t>Output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Tableau_Dashboard_v1_v2018.2.twbx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Tableau_Dashboard_v2_v2018.2.twbx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Tableau_Dashboard_v3_v2018.2.twbx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Tableau_Dashboard_v4_v2018.2.twbx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3367"/>
                  </a:ext>
                </a:extLst>
              </a:tr>
              <a:tr h="1093397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Data Exploratory for Smart </a:t>
                      </a:r>
                      <a:r>
                        <a:rPr lang="en-SG" sz="1200" dirty="0" err="1"/>
                        <a:t>Solutions.xlsx</a:t>
                      </a:r>
                      <a:endParaRPr lang="en-SG" sz="1200" dirty="0"/>
                    </a:p>
                    <a:p>
                      <a:r>
                        <a:rPr lang="en-SG" sz="1200" b="1" dirty="0"/>
                        <a:t>Data Time period</a:t>
                      </a:r>
                      <a:r>
                        <a:rPr lang="en-SG" sz="1200" dirty="0"/>
                        <a:t>: </a:t>
                      </a:r>
                    </a:p>
                    <a:p>
                      <a:r>
                        <a:rPr lang="en-SG" sz="1200" dirty="0"/>
                        <a:t>2013-2018</a:t>
                      </a:r>
                    </a:p>
                    <a:p>
                      <a:r>
                        <a:rPr lang="en-SG" sz="1200" dirty="0"/>
                        <a:t># </a:t>
                      </a:r>
                      <a:r>
                        <a:rPr lang="en-SG" sz="1200" b="1" dirty="0"/>
                        <a:t>Records</a:t>
                      </a:r>
                      <a:r>
                        <a:rPr lang="en-SG" sz="1200" dirty="0"/>
                        <a:t>: 254,315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Data Exploratory for Smart </a:t>
                      </a:r>
                      <a:r>
                        <a:rPr lang="en-SG" sz="1200" dirty="0" err="1"/>
                        <a:t>Solutions.xlsx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Data Exploratory for Smart </a:t>
                      </a:r>
                      <a:r>
                        <a:rPr lang="en-SG" sz="1200" dirty="0" err="1"/>
                        <a:t>Solutions.xlsx</a:t>
                      </a:r>
                      <a:r>
                        <a:rPr lang="en-US" sz="1200" dirty="0"/>
                        <a:t> </a:t>
                      </a:r>
                      <a:r>
                        <a:rPr lang="en-SG" sz="1200" dirty="0"/>
                        <a:t>+ Data Exploratory for Smart Solutions v3.xlsx</a:t>
                      </a:r>
                    </a:p>
                    <a:p>
                      <a:r>
                        <a:rPr lang="en-SG" sz="1200" b="1" dirty="0"/>
                        <a:t>Data Time period</a:t>
                      </a:r>
                      <a:r>
                        <a:rPr lang="en-SG" sz="1200" dirty="0"/>
                        <a:t>: </a:t>
                      </a:r>
                    </a:p>
                    <a:p>
                      <a:r>
                        <a:rPr lang="en-SG" sz="1200" dirty="0"/>
                        <a:t>2012-2018</a:t>
                      </a:r>
                    </a:p>
                    <a:p>
                      <a:r>
                        <a:rPr lang="en-SG" sz="1200" dirty="0"/>
                        <a:t># </a:t>
                      </a:r>
                      <a:r>
                        <a:rPr lang="en-SG" sz="1200" b="1" dirty="0"/>
                        <a:t>Records</a:t>
                      </a:r>
                      <a:r>
                        <a:rPr lang="en-SG" sz="1200" dirty="0"/>
                        <a:t>: 311,284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Data Exploratory for Smart </a:t>
                      </a:r>
                      <a:r>
                        <a:rPr lang="en-SG" sz="1200" dirty="0" err="1"/>
                        <a:t>Solutions.xlsx</a:t>
                      </a:r>
                      <a:r>
                        <a:rPr lang="en-US" sz="1200" dirty="0"/>
                        <a:t> </a:t>
                      </a:r>
                      <a:r>
                        <a:rPr lang="en-SG" sz="1200" dirty="0"/>
                        <a:t>+ Data Exploratory for Smart Solutions v3.xlsx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4523"/>
                  </a:ext>
                </a:extLst>
              </a:tr>
              <a:tr h="1393654">
                <a:tc>
                  <a:txBody>
                    <a:bodyPr/>
                    <a:lstStyle/>
                    <a:p>
                      <a:r>
                        <a:rPr lang="en-US" sz="1400" b="1" dirty="0"/>
                        <a:t>Delivered as per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Generated </a:t>
                      </a:r>
                      <a:r>
                        <a:rPr lang="en-US" sz="1200" b="1" dirty="0"/>
                        <a:t>8071</a:t>
                      </a:r>
                      <a:r>
                        <a:rPr lang="en-US" sz="1200" dirty="0"/>
                        <a:t> words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Top 10 most associated words to a queried word by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20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Generated </a:t>
                      </a:r>
                      <a:r>
                        <a:rPr lang="en-US" sz="1200" b="1" dirty="0"/>
                        <a:t>8071</a:t>
                      </a:r>
                      <a:r>
                        <a:rPr lang="en-US" sz="1200" dirty="0"/>
                        <a:t> words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Top 10 most associated words to a queried word by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33 clusters based on user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Generated </a:t>
                      </a:r>
                      <a:r>
                        <a:rPr lang="en-US" sz="1200" b="1" dirty="0"/>
                        <a:t>9095</a:t>
                      </a:r>
                      <a:r>
                        <a:rPr lang="en-US" sz="1200" dirty="0"/>
                        <a:t> words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Top 10 most associated words to a queried word by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33 clusters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Generated </a:t>
                      </a:r>
                      <a:r>
                        <a:rPr lang="en-US" sz="1200" b="1" dirty="0"/>
                        <a:t>9095</a:t>
                      </a:r>
                      <a:r>
                        <a:rPr lang="en-US" sz="1200" dirty="0"/>
                        <a:t> words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Top 10 most associated words to a queried word by 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25 clusters based on user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06529"/>
                  </a:ext>
                </a:extLst>
              </a:tr>
              <a:tr h="255364">
                <a:tc>
                  <a:txBody>
                    <a:bodyPr/>
                    <a:lstStyle/>
                    <a:p>
                      <a:r>
                        <a:rPr lang="en-US" sz="1400" b="1" dirty="0"/>
                        <a:t>Additional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Meaningful descriptors tagged to generated cluster labels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Meaningful descriptors tagged to generated cluster labels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2 cluster columns developed using different techniques to give user more option and flexibility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Meaningful descriptors tagged to generated cluster labels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New_Word</a:t>
                      </a:r>
                      <a:r>
                        <a:rPr lang="en-US" sz="1200" dirty="0"/>
                        <a:t>, a column to flag </a:t>
                      </a:r>
                      <a:r>
                        <a:rPr lang="en-US" sz="1200" b="1" dirty="0"/>
                        <a:t>new words generated with the addition of 2012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Meaningful descriptors tagged to generated cluster labels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91206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r>
                        <a:rPr lang="en-US" sz="1400" b="1" dirty="0"/>
                        <a:t>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  <a:r>
                        <a:rPr lang="en-US" sz="1200" b="1" baseline="30000" dirty="0"/>
                        <a:t>nd</a:t>
                      </a:r>
                      <a:r>
                        <a:rPr lang="en-US" sz="1200" b="1" dirty="0"/>
                        <a:t> Iteration of v1 </a:t>
                      </a:r>
                      <a:r>
                        <a:rPr lang="en-US" sz="1200" dirty="0"/>
                        <a:t>:</a:t>
                      </a:r>
                    </a:p>
                    <a:p>
                      <a:r>
                        <a:rPr lang="en-US" sz="1200" dirty="0"/>
                        <a:t>User requested </a:t>
                      </a:r>
                      <a:r>
                        <a:rPr lang="en-US" sz="1200" dirty="0" err="1"/>
                        <a:t>reclustering</a:t>
                      </a:r>
                      <a:r>
                        <a:rPr lang="en-US" sz="1200" dirty="0"/>
                        <a:t> for a specific set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</a:t>
                      </a:r>
                      <a:r>
                        <a:rPr lang="en-US" sz="1200" b="1" baseline="30000" dirty="0"/>
                        <a:t>nd</a:t>
                      </a:r>
                      <a:r>
                        <a:rPr lang="en-US" sz="1200" b="1" dirty="0"/>
                        <a:t> Iteration of v3</a:t>
                      </a:r>
                      <a:r>
                        <a:rPr lang="en-US" sz="12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User requested </a:t>
                      </a:r>
                      <a:r>
                        <a:rPr lang="en-US" sz="1200" dirty="0" err="1"/>
                        <a:t>reclustering</a:t>
                      </a:r>
                      <a:r>
                        <a:rPr lang="en-US" sz="1200" dirty="0"/>
                        <a:t> for a specific set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7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84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Genevieve Goh</dc:creator>
  <cp:lastModifiedBy>Genevieve Goh</cp:lastModifiedBy>
  <cp:revision>2</cp:revision>
  <dcterms:created xsi:type="dcterms:W3CDTF">2019-07-11T17:54:17Z</dcterms:created>
  <dcterms:modified xsi:type="dcterms:W3CDTF">2019-07-11T18:20:12Z</dcterms:modified>
</cp:coreProperties>
</file>