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jpg" ContentType="image/jpeg"/>
  <Override PartName="/ppt/presentation.xml" ContentType="application/vnd.openxmlformats-officedocument.presentationml.presentation.main+xml"/>
  <Override PartName="/ppt/slides/slide71.xml" ContentType="application/vnd.openxmlformats-officedocument.presentationml.slide+xml"/>
  <Override PartName="/ppt/notesSlides/notesSlide71.xml" ContentType="application/vnd.openxmlformats-officedocument.presentationml.notesSlide+xml"/>
  <Override PartName="/ppt/notesMasters/notesMaster11.xml" ContentType="application/vnd.openxmlformats-officedocument.presentationml.notesMaster+xml"/>
  <Override PartName="/ppt/theme/theme21.xml" ContentType="application/vnd.openxmlformats-officedocument.theme+xml"/>
  <Override PartName="/ppt/slideLayouts/slideLayout7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510.xml" ContentType="application/vnd.openxmlformats-officedocument.presentationml.slideLayout+xml"/>
  <Override PartName="/ppt/slideLayouts/slideLayout1011.xml" ContentType="application/vnd.openxmlformats-officedocument.presentationml.slideLayout+xml"/>
  <Override PartName="/ppt/slideLayouts/slideLayout4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2.xml" ContentType="application/vnd.openxmlformats-officedocument.theme+xml"/>
  <Override PartName="/ppt/slides/slide122.xml" ContentType="application/vnd.openxmlformats-officedocument.presentationml.slide+xml"/>
  <Override PartName="/ppt/notesSlides/notesSlide122.xml" ContentType="application/vnd.openxmlformats-officedocument.presentationml.notesSlide+xml"/>
  <Override PartName="/ppt/presProps.xml" ContentType="application/vnd.openxmlformats-officedocument.presentationml.presProps+xml"/>
  <Override PartName="/ppt/slides/slide23.xml" ContentType="application/vnd.openxmlformats-officedocument.presentationml.slide+xml"/>
  <Override PartName="/ppt/notesSlides/notesSlide23.xml" ContentType="application/vnd.openxmlformats-officedocument.presentationml.notesSlide+xml"/>
  <Override PartName="/ppt/tableStyles.xml" ContentType="application/vnd.openxmlformats-officedocument.presentationml.tableStyles+xml"/>
  <Override PartName="/ppt/slides/slide64.xml" ContentType="application/vnd.openxmlformats-officedocument.presentationml.slide+xml"/>
  <Override PartName="/ppt/notesSlides/notesSlide64.xml" ContentType="application/vnd.openxmlformats-officedocument.presentationml.notesSlide+xml"/>
  <Override PartName="/ppt/slides/slide115.xml" ContentType="application/vnd.openxmlformats-officedocument.presentationml.slide+xml"/>
  <Override PartName="/ppt/notesSlides/notesSlide115.xml" ContentType="application/vnd.openxmlformats-officedocument.presentationml.notesSlide+xml"/>
  <Override PartName="/ppt/commentAuthors.xml" ContentType="application/vnd.openxmlformats-officedocument.presentationml.commentAuthors+xml"/>
  <Override PartName="/customXml/item3.xml" ContentType="application/xml"/>
  <Override PartName="/customXml/itemProps31.xml" ContentType="application/vnd.openxmlformats-officedocument.customXmlProperties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7.xml" ContentType="application/vnd.openxmlformats-officedocument.presentationml.slide+xml"/>
  <Override PartName="/ppt/notesSlides/notesSlide57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08.xml" ContentType="application/vnd.openxmlformats-officedocument.presentationml.notesSlide+xml"/>
  <Override PartName="/customXml/item22.xml" ContentType="application/xml"/>
  <Override PartName="/customXml/itemProps22.xml" ContentType="application/vnd.openxmlformats-officedocument.customXmlProperties+xml"/>
  <Override PartName="/ppt/slides/slide49.xml" ContentType="application/vnd.openxmlformats-officedocument.presentationml.slide+xml"/>
  <Override PartName="/ppt/notesSlides/notesSlide49.xml" ContentType="application/vnd.openxmlformats-officedocument.presentationml.notesSlide+xml"/>
  <Override PartName="/customXml/item13.xml" ContentType="application/xml"/>
  <Override PartName="/customXml/itemProps13.xml" ContentType="application/vnd.openxmlformats-officedocument.customXmlProperties+xml"/>
  <Override PartName="/ppt/slides/slide910.xml" ContentType="application/vnd.openxmlformats-officedocument.presentationml.slide+xml"/>
  <Override PartName="/ppt/notesSlides/notesSlide910.xml" ContentType="application/vnd.openxmlformats-officedocument.presentationml.notesSlide+xml"/>
  <Override PartName="/ppt/viewProps.xml" ContentType="application/vnd.openxmlformats-officedocument.presentationml.viewProps+xml"/>
  <Override PartName="/ppt/slides/slide311.xml" ContentType="application/vnd.openxmlformats-officedocument.presentationml.slide+xml"/>
  <Override PartName="/ppt/notesSlides/notesSlide311.xml" ContentType="application/vnd.openxmlformats-officedocument.presentationml.notesSlide+xml"/>
  <Override PartName="/ppt/slides/slide812.xml" ContentType="application/vnd.openxmlformats-officedocument.presentationml.slide+xml"/>
  <Override PartName="/ppt/notesSlides/notesSlide812.xml" ContentType="application/vnd.openxmlformats-officedocument.presentationml.notesSlide+xml"/>
  <Override PartName="/ppt/slides/slide1313.xml" ContentType="application/vnd.openxmlformats-officedocument.presentationml.slide+xml"/>
  <Override PartName="/ppt/notesSlides/notesSlide1313.xml" ContentType="application/vnd.openxmlformats-officedocument.presentationml.notesSlide+xml"/>
  <Override PartName="/ppt/authors.xml" ContentType="application/vnd.ms-powerpoint.author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6" /><Relationship Type="http://schemas.microsoft.com/office/2020/02/relationships/classificationlabels" Target="/docMetadata/LabelInfo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86" r:id="rId4"/>
    <p:sldId id="288" r:id="rId5"/>
    <p:sldId id="289" r:id="rId6"/>
    <p:sldId id="297" r:id="rId7"/>
    <p:sldId id="290" r:id="rId8"/>
    <p:sldId id="291" r:id="rId9"/>
    <p:sldId id="292" r:id="rId10"/>
    <p:sldId id="295" r:id="rId11"/>
    <p:sldId id="294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-1238" y="-115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1.xml" Id="rId8" /><Relationship Type="http://schemas.openxmlformats.org/officeDocument/2006/relationships/slide" Target="/ppt/slides/slide122.xml" Id="rId13" /><Relationship Type="http://schemas.openxmlformats.org/officeDocument/2006/relationships/presProps" Target="/ppt/presProps.xml" Id="rId18" /><Relationship Type="http://schemas.openxmlformats.org/officeDocument/2006/relationships/slide" Target="/ppt/slides/slide23.xml" Id="rId3" /><Relationship Type="http://schemas.openxmlformats.org/officeDocument/2006/relationships/tableStyles" Target="/ppt/tableStyles.xml" Id="rId21" /><Relationship Type="http://schemas.openxmlformats.org/officeDocument/2006/relationships/slide" Target="/ppt/slides/slide64.xml" Id="rId7" /><Relationship Type="http://schemas.openxmlformats.org/officeDocument/2006/relationships/slide" Target="/ppt/slides/slide115.xml" Id="rId12" /><Relationship Type="http://schemas.openxmlformats.org/officeDocument/2006/relationships/commentAuthors" Target="/ppt/commentAuthors.xml" Id="rId17" /><Relationship Type="http://schemas.openxmlformats.org/officeDocument/2006/relationships/customXml" Target="/customXml/item3.xml" Id="rId25" /><Relationship Type="http://schemas.openxmlformats.org/officeDocument/2006/relationships/slide" Target="/ppt/slides/slide16.xml" Id="rId2" /><Relationship Type="http://schemas.openxmlformats.org/officeDocument/2006/relationships/handoutMaster" Target="/ppt/handoutMasters/handoutMaster11.xml" Id="rId16" /><Relationship Type="http://schemas.openxmlformats.org/officeDocument/2006/relationships/theme" Target="/ppt/theme/theme12.xml" Id="rId20" /><Relationship Type="http://schemas.openxmlformats.org/officeDocument/2006/relationships/slideMaster" Target="/ppt/slideMasters/slideMaster11.xml" Id="rId1" /><Relationship Type="http://schemas.openxmlformats.org/officeDocument/2006/relationships/slide" Target="/ppt/slides/slide57.xml" Id="rId6" /><Relationship Type="http://schemas.openxmlformats.org/officeDocument/2006/relationships/slide" Target="/ppt/slides/slide108.xml" Id="rId11" /><Relationship Type="http://schemas.openxmlformats.org/officeDocument/2006/relationships/customXml" Target="/customXml/item22.xml" Id="rId24" /><Relationship Type="http://schemas.openxmlformats.org/officeDocument/2006/relationships/slide" Target="/ppt/slides/slide49.xml" Id="rId5" /><Relationship Type="http://schemas.openxmlformats.org/officeDocument/2006/relationships/notesMaster" Target="/ppt/notesMasters/notesMaster11.xml" Id="rId15" /><Relationship Type="http://schemas.openxmlformats.org/officeDocument/2006/relationships/customXml" Target="/customXml/item13.xml" Id="rId23" /><Relationship Type="http://schemas.openxmlformats.org/officeDocument/2006/relationships/slide" Target="/ppt/slides/slide910.xml" Id="rId10" /><Relationship Type="http://schemas.openxmlformats.org/officeDocument/2006/relationships/viewProps" Target="/ppt/viewProps.xml" Id="rId19" /><Relationship Type="http://schemas.openxmlformats.org/officeDocument/2006/relationships/slide" Target="/ppt/slides/slide311.xml" Id="rId4" /><Relationship Type="http://schemas.openxmlformats.org/officeDocument/2006/relationships/slide" Target="/ppt/slides/slide812.xml" Id="rId9" /><Relationship Type="http://schemas.openxmlformats.org/officeDocument/2006/relationships/slide" Target="/ppt/slides/slide1313.xml" Id="rId14" /><Relationship Type="http://schemas.microsoft.com/office/2018/10/relationships/authors" Target="/ppt/authors.xml" Id="rId22" /></Relationships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1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12/22/2023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08.xml.rels>&#65279;<?xml version="1.0" encoding="utf-8"?><Relationships xmlns="http://schemas.openxmlformats.org/package/2006/relationships"><Relationship Type="http://schemas.openxmlformats.org/officeDocument/2006/relationships/slide" Target="/ppt/slides/slide108.xml" Id="rId2" /><Relationship Type="http://schemas.openxmlformats.org/officeDocument/2006/relationships/notesMaster" Target="/ppt/notesMasters/notesMaster11.xml" Id="rId1" /></Relationships>
</file>

<file path=ppt/notesSlides/_rels/notesSlide115.xml.rels>&#65279;<?xml version="1.0" encoding="utf-8"?><Relationships xmlns="http://schemas.openxmlformats.org/package/2006/relationships"><Relationship Type="http://schemas.openxmlformats.org/officeDocument/2006/relationships/slide" Target="/ppt/slides/slide115.xml" Id="rId2" /><Relationship Type="http://schemas.openxmlformats.org/officeDocument/2006/relationships/notesMaster" Target="/ppt/notesMasters/notesMaster11.xml" Id="rId1" /></Relationships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1.xml" Id="rId1" /></Relationships>
</file>

<file path=ppt/notesSlides/_rels/notesSlide1313.xml.rels>&#65279;<?xml version="1.0" encoding="utf-8"?><Relationships xmlns="http://schemas.openxmlformats.org/package/2006/relationships"><Relationship Type="http://schemas.openxmlformats.org/officeDocument/2006/relationships/slide" Target="/ppt/slides/slide1313.xml" Id="rId2" /><Relationship Type="http://schemas.openxmlformats.org/officeDocument/2006/relationships/notesMaster" Target="/ppt/notesMasters/notesMaster11.xml" Id="rId1" /></Relationships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1.xml" Id="rId1" /></Relationships>
</file>

<file path=ppt/notesSlides/_rels/notesSlide23.xml.rels>&#65279;<?xml version="1.0" encoding="utf-8"?><Relationships xmlns="http://schemas.openxmlformats.org/package/2006/relationships"><Relationship Type="http://schemas.openxmlformats.org/officeDocument/2006/relationships/slide" Target="/ppt/slides/slide23.xml" Id="rId2" /><Relationship Type="http://schemas.openxmlformats.org/officeDocument/2006/relationships/notesMaster" Target="/ppt/notesMasters/notesMaster11.xml" Id="rId1" /></Relationships>
</file>

<file path=ppt/notesSlides/_rels/notesSlide311.xml.rels>&#65279;<?xml version="1.0" encoding="utf-8"?><Relationships xmlns="http://schemas.openxmlformats.org/package/2006/relationships"><Relationship Type="http://schemas.openxmlformats.org/officeDocument/2006/relationships/slide" Target="/ppt/slides/slide311.xml" Id="rId2" /><Relationship Type="http://schemas.openxmlformats.org/officeDocument/2006/relationships/notesMaster" Target="/ppt/notesMasters/notesMaster11.xml" Id="rId1" /></Relationships>
</file>

<file path=ppt/notesSlides/_rels/notesSlide49.xml.rels>&#65279;<?xml version="1.0" encoding="utf-8"?><Relationships xmlns="http://schemas.openxmlformats.org/package/2006/relationships"><Relationship Type="http://schemas.openxmlformats.org/officeDocument/2006/relationships/slide" Target="/ppt/slides/slide49.xml" Id="rId2" /><Relationship Type="http://schemas.openxmlformats.org/officeDocument/2006/relationships/notesMaster" Target="/ppt/notesMasters/notesMaster11.xml" Id="rId1" /></Relationships>
</file>

<file path=ppt/notesSlides/_rels/notesSlide57.xml.rels>&#65279;<?xml version="1.0" encoding="utf-8"?><Relationships xmlns="http://schemas.openxmlformats.org/package/2006/relationships"><Relationship Type="http://schemas.openxmlformats.org/officeDocument/2006/relationships/slide" Target="/ppt/slides/slide57.xml" Id="rId2" /><Relationship Type="http://schemas.openxmlformats.org/officeDocument/2006/relationships/notesMaster" Target="/ppt/notesMasters/notesMaster11.xml" Id="rId1" /></Relationships>
</file>

<file path=ppt/notesSlides/_rels/notesSlide64.xml.rels>&#65279;<?xml version="1.0" encoding="utf-8"?><Relationships xmlns="http://schemas.openxmlformats.org/package/2006/relationships"><Relationship Type="http://schemas.openxmlformats.org/officeDocument/2006/relationships/slide" Target="/ppt/slides/slide64.xml" Id="rId2" /><Relationship Type="http://schemas.openxmlformats.org/officeDocument/2006/relationships/notesMaster" Target="/ppt/notesMasters/notesMaster11.xml" Id="rId1" /></Relationships>
</file>

<file path=ppt/notesSlides/_rels/notesSlide71.xml.rels>&#65279;<?xml version="1.0" encoding="utf-8"?><Relationships xmlns="http://schemas.openxmlformats.org/package/2006/relationships"><Relationship Type="http://schemas.openxmlformats.org/officeDocument/2006/relationships/slide" Target="/ppt/slides/slide71.xml" Id="rId2" /><Relationship Type="http://schemas.openxmlformats.org/officeDocument/2006/relationships/notesMaster" Target="/ppt/notesMasters/notesMaster11.xml" Id="rId1" /></Relationships>
</file>

<file path=ppt/notesSlides/_rels/notesSlide812.xml.rels>&#65279;<?xml version="1.0" encoding="utf-8"?><Relationships xmlns="http://schemas.openxmlformats.org/package/2006/relationships"><Relationship Type="http://schemas.openxmlformats.org/officeDocument/2006/relationships/slide" Target="/ppt/slides/slide812.xml" Id="rId2" /><Relationship Type="http://schemas.openxmlformats.org/officeDocument/2006/relationships/notesMaster" Target="/ppt/notesMasters/notesMaster11.xml" Id="rId1" /></Relationships>
</file>

<file path=ppt/notesSlides/_rels/notesSlide910.xml.rels>&#65279;<?xml version="1.0" encoding="utf-8"?><Relationships xmlns="http://schemas.openxmlformats.org/package/2006/relationships"><Relationship Type="http://schemas.openxmlformats.org/officeDocument/2006/relationships/slide" Target="/ppt/slides/slide910.xml" Id="rId2" /><Relationship Type="http://schemas.openxmlformats.org/officeDocument/2006/relationships/notesMaster" Target="/ppt/notesMasters/notesMaster11.xml" Id="rId1" /></Relationship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3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8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9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slideLayouts/_rels/slideLayout10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Layouts/slideLayout119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25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3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7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6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4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1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10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8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1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2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13.xml><?xml version="1.0" encoding="utf-8"?>
<p:sldLayout xmlns:a16="http://schemas.microsoft.com/office/drawing/2014/main" xmlns:adec="http://schemas.microsoft.com/office/drawing/2017/decorative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1.xml" Id="rId7" /><Relationship Type="http://schemas.openxmlformats.org/officeDocument/2006/relationships/slideLayout" Target="/ppt/slideLayouts/slideLayout125.xml" Id="rId12" /><Relationship Type="http://schemas.openxmlformats.org/officeDocument/2006/relationships/slideLayout" Target="/ppt/slideLayouts/slideLayout26.xml" Id="rId2" /><Relationship Type="http://schemas.openxmlformats.org/officeDocument/2006/relationships/slideLayout" Target="/ppt/slideLayouts/slideLayout17.xml" Id="rId1" /><Relationship Type="http://schemas.openxmlformats.org/officeDocument/2006/relationships/slideLayout" Target="/ppt/slideLayouts/slideLayout68.xml" Id="rId6" /><Relationship Type="http://schemas.openxmlformats.org/officeDocument/2006/relationships/slideLayout" Target="/ppt/slideLayouts/slideLayout119.xml" Id="rId11" /><Relationship Type="http://schemas.openxmlformats.org/officeDocument/2006/relationships/slideLayout" Target="/ppt/slideLayouts/slideLayout510.xml" Id="rId5" /><Relationship Type="http://schemas.openxmlformats.org/officeDocument/2006/relationships/slideLayout" Target="/ppt/slideLayouts/slideLayout1011.xml" Id="rId10" /><Relationship Type="http://schemas.openxmlformats.org/officeDocument/2006/relationships/slideLayout" Target="/ppt/slideLayouts/slideLayout412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2.xml" Id="rId14" /></Relationships>
</file>

<file path=ppt/slideMasters/slideMaster11.xml><?xml version="1.0" encoding="utf-8"?>
<p:sldMaster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5" r:id="rId9"/>
    <p:sldLayoutId id="2147483677" r:id="rId10"/>
    <p:sldLayoutId id="2147483676" r:id="rId11"/>
    <p:sldLayoutId id="2147483661" r:id="rId12"/>
    <p:sldLayoutId id="2147483666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08.xml.rels>&#65279;<?xml version="1.0" encoding="utf-8"?><Relationships xmlns="http://schemas.openxmlformats.org/package/2006/relationships"><Relationship Type="http://schemas.openxmlformats.org/officeDocument/2006/relationships/notesSlide" Target="/ppt/notesSlides/notesSlide108.xml" Id="rId2" /><Relationship Type="http://schemas.openxmlformats.org/officeDocument/2006/relationships/slideLayout" Target="/ppt/slideLayouts/slideLayout1011.xml" Id="rId1" /></Relationships>
</file>

<file path=ppt/slides/_rels/slide115.xml.rels>&#65279;<?xml version="1.0" encoding="utf-8"?><Relationships xmlns="http://schemas.openxmlformats.org/package/2006/relationships"><Relationship Type="http://schemas.openxmlformats.org/officeDocument/2006/relationships/notesSlide" Target="/ppt/notesSlides/notesSlide115.xml" Id="rId2" /><Relationship Type="http://schemas.openxmlformats.org/officeDocument/2006/relationships/slideLayout" Target="/ppt/slideLayouts/slideLayout119.xml" Id="rId1" /></Relationships>
</file>

<file path=ppt/slides/_rels/slide122.xml.rels>&#65279;<?xml version="1.0" encoding="utf-8"?><Relationships xmlns="http://schemas.openxmlformats.org/package/2006/relationships"><Relationship Type="http://schemas.openxmlformats.org/officeDocument/2006/relationships/notesSlide" Target="/ppt/notesSlides/notesSlide122.xml" Id="rId2" /><Relationship Type="http://schemas.openxmlformats.org/officeDocument/2006/relationships/slideLayout" Target="/ppt/slideLayouts/slideLayout125.xml" Id="rId1" /></Relationships>
</file>

<file path=ppt/slides/_rels/slide1313.xml.rels>&#65279;<?xml version="1.0" encoding="utf-8"?><Relationships xmlns="http://schemas.openxmlformats.org/package/2006/relationships"><Relationship Type="http://schemas.openxmlformats.org/officeDocument/2006/relationships/notesSlide" Target="/ppt/notesSlides/notesSlide1313.xml" Id="rId2" /><Relationship Type="http://schemas.openxmlformats.org/officeDocument/2006/relationships/slideLayout" Target="/ppt/slideLayouts/slideLayout133.xml" Id="rId1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notesSlide" Target="/ppt/notesSlides/notesSlide16.xml" Id="rId2" /><Relationship Type="http://schemas.openxmlformats.org/officeDocument/2006/relationships/slideLayout" Target="/ppt/slideLayouts/slideLayout17.xml" Id="rId1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notesSlide" Target="/ppt/notesSlides/notesSlide23.xml" Id="rId2" /><Relationship Type="http://schemas.openxmlformats.org/officeDocument/2006/relationships/slideLayout" Target="/ppt/slideLayouts/slideLayout26.xml" Id="rId1" /></Relationships>
</file>

<file path=ppt/slides/_rels/slide311.xml.rels>&#65279;<?xml version="1.0" encoding="utf-8"?><Relationships xmlns="http://schemas.openxmlformats.org/package/2006/relationships"><Relationship Type="http://schemas.openxmlformats.org/officeDocument/2006/relationships/image" Target="/ppt/media/image14.jpg" Id="rId3" /><Relationship Type="http://schemas.openxmlformats.org/officeDocument/2006/relationships/notesSlide" Target="/ppt/notesSlides/notesSlide311.xml" Id="rId2" /><Relationship Type="http://schemas.openxmlformats.org/officeDocument/2006/relationships/slideLayout" Target="/ppt/slideLayouts/slideLayout34.xml" Id="rId1" /></Relationships>
</file>

<file path=ppt/slides/_rels/slide49.xml.rels>&#65279;<?xml version="1.0" encoding="utf-8"?><Relationships xmlns="http://schemas.openxmlformats.org/package/2006/relationships"><Relationship Type="http://schemas.openxmlformats.org/officeDocument/2006/relationships/image" Target="/ppt/media/image22.jpg" Id="rId3" /><Relationship Type="http://schemas.openxmlformats.org/officeDocument/2006/relationships/notesSlide" Target="/ppt/notesSlides/notesSlide49.xml" Id="rId2" /><Relationship Type="http://schemas.openxmlformats.org/officeDocument/2006/relationships/slideLayout" Target="/ppt/slideLayouts/slideLayout412.xml" Id="rId1" /></Relationships>
</file>

<file path=ppt/slides/_rels/slide57.xml.rels>&#65279;<?xml version="1.0" encoding="utf-8"?><Relationships xmlns="http://schemas.openxmlformats.org/package/2006/relationships"><Relationship Type="http://schemas.openxmlformats.org/officeDocument/2006/relationships/notesSlide" Target="/ppt/notesSlides/notesSlide57.xml" Id="rId2" /><Relationship Type="http://schemas.openxmlformats.org/officeDocument/2006/relationships/slideLayout" Target="/ppt/slideLayouts/slideLayout510.xml" Id="rId1" /></Relationships>
</file>

<file path=ppt/slides/_rels/slide64.xml.rels>&#65279;<?xml version="1.0" encoding="utf-8"?><Relationships xmlns="http://schemas.openxmlformats.org/package/2006/relationships"><Relationship Type="http://schemas.openxmlformats.org/officeDocument/2006/relationships/notesSlide" Target="/ppt/notesSlides/notesSlide64.xml" Id="rId2" /><Relationship Type="http://schemas.openxmlformats.org/officeDocument/2006/relationships/slideLayout" Target="/ppt/slideLayouts/slideLayout68.xml" Id="rId1" /></Relationships>
</file>

<file path=ppt/slides/_rels/slide71.xml.rels>&#65279;<?xml version="1.0" encoding="utf-8"?><Relationships xmlns="http://schemas.openxmlformats.org/package/2006/relationships"><Relationship Type="http://schemas.openxmlformats.org/officeDocument/2006/relationships/notesSlide" Target="/ppt/notesSlides/notesSlide71.xml" Id="rId2" /><Relationship Type="http://schemas.openxmlformats.org/officeDocument/2006/relationships/slideLayout" Target="/ppt/slideLayouts/slideLayout71.xml" Id="rId1" /></Relationships>
</file>

<file path=ppt/slides/_rels/slide812.xml.rels>&#65279;<?xml version="1.0" encoding="utf-8"?><Relationships xmlns="http://schemas.openxmlformats.org/package/2006/relationships"><Relationship Type="http://schemas.openxmlformats.org/officeDocument/2006/relationships/notesSlide" Target="/ppt/notesSlides/notesSlide812.xml" Id="rId2" /><Relationship Type="http://schemas.openxmlformats.org/officeDocument/2006/relationships/slideLayout" Target="/ppt/slideLayouts/slideLayout82.xml" Id="rId1" /></Relationships>
</file>

<file path=ppt/slides/_rels/slide910.xml.rels>&#65279;<?xml version="1.0" encoding="utf-8"?><Relationships xmlns="http://schemas.openxmlformats.org/package/2006/relationships"><Relationship Type="http://schemas.openxmlformats.org/officeDocument/2006/relationships/image" Target="/ppt/media/image33.jpg" Id="rId3" /><Relationship Type="http://schemas.openxmlformats.org/officeDocument/2006/relationships/notesSlide" Target="/ppt/notesSlides/notesSlide910.xml" Id="rId2" /><Relationship Type="http://schemas.openxmlformats.org/officeDocument/2006/relationships/slideLayout" Target="/ppt/slideLayouts/slideLayout913.xml" Id="rId1" /></Relationships>
</file>

<file path=ppt/slides/slide10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509738"/>
              </p:ext>
            </p:extLst>
          </p:nvPr>
        </p:nvGraphicFramePr>
        <p:xfrm>
          <a:off x="4216400" y="2087563"/>
          <a:ext cx="6771640" cy="406165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69291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1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Sifatul Rabbi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sifatul.rabbi@sequesto.com</a:t>
            </a:r>
          </a:p>
          <a:p>
            <a:r>
              <a:rPr lang="en-US" dirty="0"/>
              <a:t>sifatulrabbi.com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1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Updated 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3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Building confidence</a:t>
            </a:r>
          </a:p>
          <a:p>
            <a:r>
              <a:rPr lang="en-US" dirty="0"/>
              <a:t>Engaging the audience</a:t>
            </a:r>
          </a:p>
          <a:p>
            <a:r>
              <a:rPr lang="en-US" dirty="0"/>
              <a:t>Visual aids</a:t>
            </a:r>
          </a:p>
          <a:p>
            <a:r>
              <a:rPr lang="en-US" dirty="0"/>
              <a:t>Final tips &amp; takeaways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1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  <p:pic>
        <p:nvPicPr>
          <p:cNvPr id="10" name="Picture Placeholder 9" descr="A person holding books in a classroom">
            <a:extLst>
              <a:ext uri="{FF2B5EF4-FFF2-40B4-BE49-F238E27FC236}">
                <a16:creationId xmlns:a16="http://schemas.microsoft.com/office/drawing/2014/main" id="{FCA2FB5B-570E-D181-A4B1-1DCB61C089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7183438" y="1168400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9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0" y="457200"/>
            <a:ext cx="5120640" cy="320040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8" y="3657600"/>
            <a:ext cx="5120640" cy="182880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pic>
        <p:nvPicPr>
          <p:cNvPr id="17" name="Picture Placeholder 16" descr="Two people walking down a sidewalk">
            <a:extLst>
              <a:ext uri="{FF2B5EF4-FFF2-40B4-BE49-F238E27FC236}">
                <a16:creationId xmlns:a16="http://schemas.microsoft.com/office/drawing/2014/main" id="{2ECBBDA4-D2C1-0F46-BA36-5967266F87A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819" r="16819"/>
          <a:stretch/>
        </p:blipFill>
        <p:spPr>
          <a:xfrm>
            <a:off x="904238" y="1157224"/>
            <a:ext cx="4500562" cy="4521200"/>
          </a:xfrm>
        </p:spPr>
      </p:pic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4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r>
              <a:rPr lang="en-US" dirty="0"/>
              <a:t>Selecting 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492896"/>
            <a:ext cx="6245912" cy="912850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1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4663440" cy="3332832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 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023984"/>
            <a:ext cx="4663440" cy="3332832"/>
          </a:xfrm>
        </p:spPr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12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10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Speaking impact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2.xml><?xml version="1.0" encoding="utf-8"?>
<a:theme xmlns:thm15="http://schemas.microsoft.com/office/thememl/2012/main"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3.xml><?xml version="1.0" encoding="utf-8"?>
<ds:datastoreItem xmlns:ds="http://schemas.openxmlformats.org/officeDocument/2006/customXml" ds:itemID="{5A7188B1-CB43-4216-A332-EE7733BC2215}"/>
</file>

<file path=customXml/itemProps22.xml><?xml version="1.0" encoding="utf-8"?>
<ds:datastoreItem xmlns:ds="http://schemas.openxmlformats.org/officeDocument/2006/customXml" ds:itemID="{731D3D4E-040D-4F59-9215-B1F04B81B9FE}"/>
</file>

<file path=customXml/itemProps31.xml><?xml version="1.0" encoding="utf-8"?>
<ds:datastoreItem xmlns:ds="http://schemas.openxmlformats.org/officeDocument/2006/customXml" ds:itemID="{3CE52C7A-8834-4F18-859F-7167A187E138}"/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0</ap:TotalTime>
  <ap:Words>423</ap:Words>
  <ap:Application>Microsoft Office PowerPoint</ap:Application>
  <ap:PresentationFormat>Widescreen</ap:PresentationFormat>
  <ap:Paragraphs>123</ap:Paragraphs>
  <ap:Slides>13</ap:Slides>
  <ap:Notes>13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7">
      <vt:lpstr>Arial</vt:lpstr>
      <vt:lpstr>Calibri</vt:lpstr>
      <vt:lpstr>Tenorite</vt:lpstr>
      <vt:lpstr>Custom</vt:lpstr>
      <vt:lpstr>Basic presentation</vt:lpstr>
      <vt:lpstr>Agenda</vt:lpstr>
      <vt:lpstr>The power of communication</vt:lpstr>
      <vt:lpstr>Overcoming nervousness</vt:lpstr>
      <vt:lpstr>Engaging the audience</vt:lpstr>
      <vt:lpstr>Selecting  visual aids</vt:lpstr>
      <vt:lpstr>Effective delivery techniques</vt:lpstr>
      <vt:lpstr>Navigating Q&amp;A sessions</vt:lpstr>
      <vt:lpstr>Speaking impact </vt:lpstr>
      <vt:lpstr>Dynamic delivery</vt:lpstr>
      <vt:lpstr>Final tips &amp; takeaways</vt:lpstr>
      <vt:lpstr>Speaking engagement metrics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Testing presentation with James</dc:title>
  <dc:creator>James SEQUESTO</dc:creator>
  <lastModifiedBy/>
  <dcterms:created xsi:type="dcterms:W3CDTF">2023-12-12T16:04:07.0000000Z</dcterms:created>
  <dcterms:modified xsi:type="dcterms:W3CDTF">2025-07-18T04:07:01.6344940Z</dcterms:modified>
  <dc:subject>Testing</dc:subject>
</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